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67" d="100"/>
          <a:sy n="67" d="100"/>
        </p:scale>
        <p:origin x="62" y="6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0406997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06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06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160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07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06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07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kk-KZ" sz="1200" dirty="0">
                <a:solidFill>
                  <a:prstClr val="black"/>
                </a:solidFill>
                <a:latin typeface="Times New Roman" panose="02020603050405020304" pitchFamily="18" charset="0"/>
                <a:cs typeface="Times New Roman" pitchFamily="18" charset="0"/>
              </a:rPr>
              <a:t>Көшпелі б</a:t>
            </a:r>
            <a:r>
              <a:rPr lang="kk-KZ" sz="1100" dirty="0">
                <a:solidFill>
                  <a:prstClr val="black"/>
                </a:solidFill>
                <a:latin typeface="Times New Roman" panose="02020603050405020304" pitchFamily="18" charset="0"/>
                <a:cs typeface="Times New Roman" pitchFamily="18" charset="0"/>
              </a:rPr>
              <a:t>ұлтты</a:t>
            </a:r>
            <a:r>
              <a:rPr lang="ru-RU" sz="1100" dirty="0">
                <a:solidFill>
                  <a:prstClr val="black"/>
                </a:solidFill>
                <a:latin typeface="Times New Roman" panose="02020603050405020304" pitchFamily="18" charset="0"/>
                <a:cs typeface="Times New Roman" pitchFamily="18" charset="0"/>
              </a:rPr>
              <a:t>,</a:t>
            </a:r>
            <a:r>
              <a:rPr lang="kk-KZ" sz="1100" dirty="0">
                <a:solidFill>
                  <a:prstClr val="black"/>
                </a:solidFill>
                <a:latin typeface="Times New Roman" panose="02020603050405020304" pitchFamily="18" charset="0"/>
                <a:cs typeface="Times New Roman" pitchFamily="18" charset="0"/>
              </a:rPr>
              <a:t> аздаған қар, ж</a:t>
            </a:r>
            <a:r>
              <a:rPr lang="ru-RU" sz="1100" dirty="0" err="1">
                <a:solidFill>
                  <a:prstClr val="black"/>
                </a:solidFill>
                <a:latin typeface="Times New Roman" panose="02020603050405020304" pitchFamily="18" charset="0"/>
                <a:cs typeface="Times New Roman" pitchFamily="18" charset="0"/>
              </a:rPr>
              <a:t>аяу</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бұрқасын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Жолдарда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көктайғақ</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соғады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күші</a:t>
            </a:r>
            <a:r>
              <a:rPr lang="ru-RU" sz="1100" dirty="0">
                <a:solidFill>
                  <a:prstClr val="black"/>
                </a:solidFill>
                <a:latin typeface="Times New Roman" panose="02020603050405020304" pitchFamily="18" charset="0"/>
                <a:cs typeface="Times New Roman" pitchFamily="18" charset="0"/>
              </a:rPr>
              <a:t> 9</a:t>
            </a:r>
            <a:r>
              <a:rPr lang="kk-KZ" sz="1100" dirty="0">
                <a:solidFill>
                  <a:prstClr val="black"/>
                </a:solidFill>
                <a:latin typeface="Times New Roman" panose="02020603050405020304" pitchFamily="18" charset="0"/>
                <a:cs typeface="Times New Roman" pitchFamily="18" charset="0"/>
              </a:rPr>
              <a:t>-14 </a:t>
            </a:r>
            <a:r>
              <a:rPr lang="ru-RU" sz="1100" dirty="0">
                <a:solidFill>
                  <a:prstClr val="black"/>
                </a:solidFill>
                <a:latin typeface="Times New Roman" panose="02020603050405020304" pitchFamily="18" charset="0"/>
                <a:cs typeface="Times New Roman" pitchFamily="18" charset="0"/>
              </a:rPr>
              <a:t>м/с. </a:t>
            </a:r>
            <a:r>
              <a:rPr lang="ru-RU" sz="1100" dirty="0" err="1">
                <a:solidFill>
                  <a:prstClr val="black"/>
                </a:solidFill>
                <a:latin typeface="Times New Roman" panose="02020603050405020304" pitchFamily="18" charset="0"/>
                <a:cs typeface="Times New Roman" pitchFamily="18" charset="0"/>
              </a:rPr>
              <a:t>Ауа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температурасы</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түнде</a:t>
            </a:r>
            <a:r>
              <a:rPr lang="ru-RU" sz="1100" dirty="0">
                <a:solidFill>
                  <a:prstClr val="black"/>
                </a:solidFill>
                <a:latin typeface="Times New Roman" panose="02020603050405020304" pitchFamily="18" charset="0"/>
                <a:cs typeface="Times New Roman" pitchFamily="18" charset="0"/>
              </a:rPr>
              <a:t> 11-13 </a:t>
            </a:r>
            <a:r>
              <a:rPr lang="ru-RU" sz="1100" dirty="0" err="1">
                <a:solidFill>
                  <a:prstClr val="black"/>
                </a:solidFill>
                <a:latin typeface="Times New Roman" panose="02020603050405020304" pitchFamily="18" charset="0"/>
                <a:cs typeface="Times New Roman" pitchFamily="18" charset="0"/>
              </a:rPr>
              <a:t>күндіз</a:t>
            </a:r>
            <a:r>
              <a:rPr lang="ru-RU" sz="1100" dirty="0">
                <a:solidFill>
                  <a:prstClr val="black"/>
                </a:solidFill>
                <a:latin typeface="Times New Roman" panose="02020603050405020304" pitchFamily="18" charset="0"/>
                <a:cs typeface="Times New Roman" pitchFamily="18" charset="0"/>
              </a:rPr>
              <a:t> 9-11 градус </a:t>
            </a:r>
            <a:r>
              <a:rPr lang="ru-RU" sz="1100" dirty="0" err="1">
                <a:solidFill>
                  <a:prstClr val="black"/>
                </a:solidFill>
                <a:latin typeface="Times New Roman" panose="02020603050405020304" pitchFamily="18" charset="0"/>
                <a:cs typeface="Times New Roman" pitchFamily="18" charset="0"/>
              </a:rPr>
              <a:t>аяз</a:t>
            </a:r>
            <a:r>
              <a:rPr lang="ru-RU" sz="1100" dirty="0">
                <a:solidFill>
                  <a:prstClr val="black"/>
                </a:solidFill>
                <a:latin typeface="Times New Roman" panose="02020603050405020304" pitchFamily="18" charset="0"/>
                <a:cs typeface="Times New Roman" pitchFamily="18" charset="0"/>
              </a:rPr>
              <a:t>.</a:t>
            </a:r>
          </a:p>
          <a:p>
            <a:pPr indent="355600"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08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07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08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100" dirty="0">
                <a:solidFill>
                  <a:prstClr val="black"/>
                </a:solidFill>
                <a:latin typeface="Times New Roman" panose="02020603050405020304" pitchFamily="18" charset="0"/>
                <a:cs typeface="Times New Roman" pitchFamily="18" charset="0"/>
              </a:rPr>
              <a:t>Көшпелі бұлтты, жауын-шашынсыз. </a:t>
            </a:r>
            <a:r>
              <a:rPr lang="ru-RU" sz="1100" dirty="0" err="1">
                <a:solidFill>
                  <a:prstClr val="black"/>
                </a:solidFill>
                <a:latin typeface="Times New Roman" panose="02020603050405020304" pitchFamily="18" charset="0"/>
                <a:cs typeface="Times New Roman" pitchFamily="18" charset="0"/>
              </a:rPr>
              <a:t>Солтүстік-батыстан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соғатын</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жел</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оңтүстік-шығысқа</a:t>
            </a:r>
            <a:r>
              <a:rPr lang="ru-RU" sz="1100" dirty="0">
                <a:solidFill>
                  <a:prstClr val="black"/>
                </a:solidFill>
                <a:latin typeface="Times New Roman" panose="02020603050405020304" pitchFamily="18" charset="0"/>
                <a:cs typeface="Times New Roman" pitchFamily="18" charset="0"/>
              </a:rPr>
              <a:t> </a:t>
            </a:r>
            <a:r>
              <a:rPr lang="ru-RU" sz="1100" dirty="0" err="1">
                <a:solidFill>
                  <a:prstClr val="black"/>
                </a:solidFill>
                <a:latin typeface="Times New Roman" panose="02020603050405020304" pitchFamily="18" charset="0"/>
                <a:cs typeface="Times New Roman" pitchFamily="18" charset="0"/>
              </a:rPr>
              <a:t>ауысады</a:t>
            </a:r>
            <a:r>
              <a:rPr lang="kk-KZ" sz="1100" dirty="0">
                <a:solidFill>
                  <a:prstClr val="black"/>
                </a:solidFill>
                <a:latin typeface="Times New Roman" panose="02020603050405020304" pitchFamily="18" charset="0"/>
                <a:cs typeface="Times New Roman" pitchFamily="18" charset="0"/>
              </a:rPr>
              <a:t> күші түнде 3-8, күндіз 7-12 м/с.</a:t>
            </a:r>
            <a:r>
              <a:rPr lang="ru-RU" sz="1100" dirty="0">
                <a:solidFill>
                  <a:prstClr val="black"/>
                </a:solidFill>
                <a:latin typeface="Times New Roman" panose="02020603050405020304" pitchFamily="18" charset="0"/>
                <a:cs typeface="Times New Roman" pitchFamily="18" charset="0"/>
              </a:rPr>
              <a:t> А</a:t>
            </a:r>
            <a:r>
              <a:rPr lang="kk-KZ" sz="1100" dirty="0">
                <a:solidFill>
                  <a:prstClr val="black"/>
                </a:solidFill>
                <a:latin typeface="Times New Roman" panose="02020603050405020304" pitchFamily="18" charset="0"/>
                <a:cs typeface="Times New Roman" pitchFamily="18" charset="0"/>
              </a:rPr>
              <a:t>уа </a:t>
            </a:r>
            <a:r>
              <a:rPr lang="kk-KZ" sz="1100">
                <a:solidFill>
                  <a:prstClr val="black"/>
                </a:solidFill>
                <a:latin typeface="Times New Roman" panose="02020603050405020304" pitchFamily="18" charset="0"/>
                <a:cs typeface="Times New Roman" pitchFamily="18" charset="0"/>
              </a:rPr>
              <a:t>температурасы 16-18 </a:t>
            </a:r>
            <a:r>
              <a:rPr lang="" sz="1100" dirty="0">
                <a:solidFill>
                  <a:prstClr val="black"/>
                </a:solidFill>
                <a:latin typeface="Times New Roman" panose="02020603050405020304" pitchFamily="18" charset="0"/>
                <a:cs typeface="Times New Roman" pitchFamily="18" charset="0"/>
              </a:rPr>
              <a:t>градус </a:t>
            </a:r>
            <a:r>
              <a:rPr lang="kk-KZ" sz="1100" dirty="0">
                <a:solidFill>
                  <a:prstClr val="black"/>
                </a:solidFill>
                <a:latin typeface="Times New Roman" panose="02020603050405020304" pitchFamily="18" charset="0"/>
                <a:cs typeface="Times New Roman" pitchFamily="18" charset="0"/>
              </a:rPr>
              <a:t>аяз</a:t>
            </a:r>
            <a:r>
              <a:rPr lang="" sz="1100" dirty="0">
                <a:solidFill>
                  <a:prstClr val="black"/>
                </a:solidFill>
                <a:latin typeface="Times New Roman" panose="02020603050405020304" pitchFamily="18" charset="0"/>
                <a:cs typeface="Times New Roman" pitchFamily="18" charset="0"/>
              </a:rPr>
              <a:t>. </a:t>
            </a:r>
            <a:endParaRPr lang="kk-KZ" sz="11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05850259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120</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792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07 </a:t>
            </a:r>
            <a:r>
              <a:rPr lang="ru-RU" sz="1200" dirty="0" err="1"/>
              <a:t>қаңтарда</a:t>
            </a: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latin typeface="Times New Roman" pitchFamily="18" charset="0"/>
                <a:cs typeface="Times New Roman" pitchFamily="18" charset="0"/>
              </a:rPr>
              <a:t>сейілуіне</a:t>
            </a:r>
            <a:r>
              <a:rPr lang="ru-RU" sz="1200" b="1" dirty="0"/>
              <a:t>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Аскербек А.</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3545</TotalTime>
  <Words>680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349</cp:revision>
  <dcterms:modified xsi:type="dcterms:W3CDTF">2026-01-06T07:42:15Z</dcterms:modified>
</cp:coreProperties>
</file>