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19185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қаңтарға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07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a:t>
            </a:r>
            <a:r>
              <a:rPr lang="kk-KZ" sz="1200" dirty="0" smtClean="0">
                <a:latin typeface="Times New Roman" panose="02020603050405020304" pitchFamily="18" charset="0"/>
                <a:cs typeface="Times New Roman" panose="02020603050405020304" pitchFamily="18" charset="0"/>
              </a:rPr>
              <a:t>тұман. Жел солтүстік-шығыстан 6-11 м/с</a:t>
            </a:r>
            <a:r>
              <a:rPr lang="kk-KZ" sz="1200" dirty="0" smtClean="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4-6, күндіз 1-3 аяз</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a:t>
            </a:r>
            <a:r>
              <a:rPr lang="kk-KZ" sz="1200" dirty="0" smtClean="0">
                <a:latin typeface="Times New Roman" panose="02020603050405020304" pitchFamily="18" charset="0"/>
                <a:cs typeface="Times New Roman" panose="02020603050405020304" pitchFamily="18" charset="0"/>
              </a:rPr>
              <a:t>Жел 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4-6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көтеріңкі</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381725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5</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0.103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840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0.168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Calibri" panose="020F0502020204030204" pitchFamily="34" charset="0"/>
                        </a:rPr>
                        <a:t>0.689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1835280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16923</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4047</cp:revision>
  <cp:lastPrinted>2021-07-01T07:38:07Z</cp:lastPrinted>
  <dcterms:created xsi:type="dcterms:W3CDTF">2018-03-27T06:03:00Z</dcterms:created>
  <dcterms:modified xsi:type="dcterms:W3CDTF">2026-01-06T07:04:49Z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