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471620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06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5242390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06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07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түнде қар. Жаяу бұрқасын. Оңтүстік-батыстан жел соғады, күші 9-14,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8-10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08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07</a:t>
            </a:r>
            <a:r>
              <a:rPr lang="kk-KZ" sz="1100" b="1" kern="1400" dirty="0">
                <a:latin typeface="Times New Roman" panose="02020603050405020304" pitchFamily="18" charset="0"/>
                <a:cs typeface="Times New Roman" panose="02020603050405020304" pitchFamily="18" charset="0"/>
              </a:rPr>
              <a:t> қаңтар 20026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08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жауын-шышынсыз. 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15-17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50321</TotalTime>
  <Words>616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7208</cp:revision>
  <cp:lastPrinted>2025-07-15T07:11:11Z</cp:lastPrinted>
  <dcterms:created xsi:type="dcterms:W3CDTF">2018-03-27T06:03:00Z</dcterms:created>
  <dcterms:modified xsi:type="dcterms:W3CDTF">2026-01-06T06:51:04Z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