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58001771"/>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zh-CN" sz="1600" b="1" i="1" baseline="0" dirty="0" smtClean="0">
                          <a:solidFill>
                            <a:srgbClr val="002060"/>
                          </a:solidFill>
                          <a:latin typeface="Times New Roman" panose="02020603050405020304" pitchFamily="18" charset="0"/>
                          <a:cs typeface="Times New Roman" panose="02020603050405020304" pitchFamily="18" charset="0"/>
                        </a:rPr>
                        <a:t>06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қаңтарға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қар, жаяу бұрқасын. </a:t>
            </a:r>
            <a:r>
              <a:rPr lang="kk-KZ" altLang="ru-RU" sz="1200" dirty="0">
                <a:latin typeface="Times New Roman" panose="02020603050405020304" pitchFamily="18" charset="0"/>
                <a:cs typeface="Times New Roman" panose="02020603050405020304" pitchFamily="18" charset="0"/>
              </a:rPr>
              <a:t>Батыстан, оңтүстік-батыстан жел соғады</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8-13, түнде екпіні 15-18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9-11, күндіз 7-9 градус </a:t>
            </a:r>
            <a:r>
              <a:rPr lang="kk-KZ" altLang="ru-RU" sz="1200" dirty="0">
                <a:latin typeface="Times New Roman" panose="02020603050405020304" pitchFamily="18" charset="0"/>
                <a:cs typeface="Times New Roman" panose="02020603050405020304" pitchFamily="18" charset="0"/>
              </a:rPr>
              <a:t>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08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07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08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5-10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15-17 градус </a:t>
            </a:r>
            <a:r>
              <a:rPr lang="ru-RU" sz="1150" dirty="0" err="1" smtClean="0">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93831833"/>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27208</TotalTime>
  <Words>606</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5139</cp:revision>
  <cp:lastPrinted>2021-07-01T07:38:07Z</cp:lastPrinted>
  <dcterms:created xsi:type="dcterms:W3CDTF">2018-03-27T06:03:00Z</dcterms:created>
  <dcterms:modified xsi:type="dcterms:W3CDTF">2026-01-06T07:32:51Z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