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22368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491337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0.164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Түнде және таңертең тұман, көктайғақ.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шығыстан, оңтүстік-шығыстан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күндіз екпіні 15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күндіз 2-4 градус аяз.</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a:t>
            </a:r>
            <a:r>
              <a:rPr lang="kk-KZ" sz="1100" dirty="0">
                <a:latin typeface="Times New Roman" pitchFamily="18" charset="0"/>
                <a:cs typeface="Times New Roman" pitchFamily="18" charset="0"/>
              </a:rPr>
              <a:t>, көктайғақ</a:t>
            </a:r>
            <a:r>
              <a:rPr lang="kk-KZ" sz="1100" dirty="0" smtClean="0">
                <a:latin typeface="Times New Roman" pitchFamily="18" charset="0"/>
                <a:cs typeface="Times New Roman" pitchFamily="18" charset="0"/>
              </a:rPr>
              <a:t>. Жел 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37746</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7110</cp:revision>
  <cp:lastPrinted>2021-07-01T03:56:27Z</cp:lastPrinted>
  <dcterms:created xsi:type="dcterms:W3CDTF">2018-03-27T06:03:00Z</dcterms:created>
  <dcterms:modified xsi:type="dcterms:W3CDTF">2026-01-06T08:11:17Z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