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44" y="6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06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06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5147126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80520" cy="1546577"/>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Көшпелі </a:t>
            </a:r>
            <a:r>
              <a:rPr lang="kk-KZ" sz="1050" dirty="0" smtClean="0">
                <a:latin typeface="Times New Roman" pitchFamily="18" charset="0"/>
                <a:cs typeface="Times New Roman" pitchFamily="18" charset="0"/>
              </a:rPr>
              <a:t>бұлтты, </a:t>
            </a:r>
            <a:r>
              <a:rPr lang="kk-KZ" sz="1050" dirty="0" smtClean="0">
                <a:latin typeface="Times New Roman" pitchFamily="18" charset="0"/>
                <a:cs typeface="Times New Roman" pitchFamily="18" charset="0"/>
              </a:rPr>
              <a:t>жауын-шашынсыз</a:t>
            </a:r>
            <a:r>
              <a:rPr lang="kk-KZ" sz="1050" dirty="0" smtClean="0">
                <a:latin typeface="Times New Roman" pitchFamily="18" charset="0"/>
                <a:cs typeface="Times New Roman" pitchFamily="18" charset="0"/>
              </a:rPr>
              <a:t>. </a:t>
            </a:r>
            <a:r>
              <a:rPr lang="kk-KZ" sz="1050" dirty="0">
                <a:latin typeface="Times New Roman" pitchFamily="18" charset="0"/>
                <a:cs typeface="Times New Roman" pitchFamily="18" charset="0"/>
              </a:rPr>
              <a:t>Оңтүстік-батыстан жел соғады, күші 15-20 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түнде </a:t>
            </a:r>
            <a:r>
              <a:rPr lang="kk-KZ" sz="1050" dirty="0" smtClean="0">
                <a:latin typeface="Times New Roman" pitchFamily="18" charset="0"/>
                <a:cs typeface="Times New Roman" pitchFamily="18" charset="0"/>
              </a:rPr>
              <a:t>12-14, </a:t>
            </a:r>
            <a:r>
              <a:rPr lang="kk-KZ" sz="1050" dirty="0">
                <a:latin typeface="Times New Roman" pitchFamily="18" charset="0"/>
                <a:cs typeface="Times New Roman" pitchFamily="18" charset="0"/>
              </a:rPr>
              <a:t>күндіз </a:t>
            </a:r>
            <a:r>
              <a:rPr lang="kk-KZ" sz="1050" dirty="0" smtClean="0">
                <a:latin typeface="Times New Roman" pitchFamily="18" charset="0"/>
                <a:cs typeface="Times New Roman" pitchFamily="18" charset="0"/>
              </a:rPr>
              <a:t>10-12 градус </a:t>
            </a:r>
            <a:r>
              <a:rPr lang="kk-KZ" sz="1050" dirty="0">
                <a:latin typeface="Times New Roman" pitchFamily="18" charset="0"/>
                <a:cs typeface="Times New Roman" pitchFamily="18" charset="0"/>
              </a:rPr>
              <a:t>аяз.</a:t>
            </a:r>
          </a:p>
          <a:p>
            <a:pPr indent="182563" algn="ctr"/>
            <a:endParaRPr lang="ru-RU" altLang="ru-RU" sz="1050" b="1" dirty="0">
              <a:solidFill>
                <a:srgbClr val="000000"/>
              </a:solidFill>
              <a:latin typeface="Times New Roman" pitchFamily="18" charset="0"/>
              <a:cs typeface="Times New Roman" pitchFamily="18" charset="0"/>
            </a:endParaRPr>
          </a:p>
          <a:p>
            <a:pPr indent="182563"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қаңтарға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қаңтарға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tabLst>
                <a:tab pos="180975" algn="l"/>
              </a:tabLst>
            </a:pPr>
            <a:r>
              <a:rPr lang="kk-KZ" sz="1050" dirty="0" smtClean="0">
                <a:latin typeface="Times New Roman" pitchFamily="18" charset="0"/>
                <a:cs typeface="Times New Roman" pitchFamily="18" charset="0"/>
              </a:rPr>
              <a:t>Көшпелі бұлтты, жауын-шашынсыз. </a:t>
            </a:r>
            <a:r>
              <a:rPr lang="kk-KZ" sz="1050" dirty="0">
                <a:latin typeface="Times New Roman" pitchFamily="18" charset="0"/>
                <a:cs typeface="Times New Roman" pitchFamily="18" charset="0"/>
              </a:rPr>
              <a:t>Оңтүстік-батыстан жел соғады, күші </a:t>
            </a:r>
            <a:r>
              <a:rPr lang="kk-KZ" sz="1050" dirty="0" smtClean="0">
                <a:latin typeface="Times New Roman" pitchFamily="18" charset="0"/>
                <a:cs typeface="Times New Roman" pitchFamily="18" charset="0"/>
              </a:rPr>
              <a:t>9-14 м/с</a:t>
            </a:r>
            <a:r>
              <a:rPr lang="kk-KZ" sz="1050" dirty="0">
                <a:latin typeface="Times New Roman" pitchFamily="18" charset="0"/>
                <a:cs typeface="Times New Roman" pitchFamily="18" charset="0"/>
              </a:rPr>
              <a:t>.</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a:t>
            </a:r>
            <a:r>
              <a:rPr lang="kk-KZ" sz="1050" dirty="0" smtClean="0">
                <a:latin typeface="Times New Roman" pitchFamily="18" charset="0"/>
                <a:cs typeface="Times New Roman" pitchFamily="18" charset="0"/>
              </a:rPr>
              <a:t>19-21 градус </a:t>
            </a:r>
            <a:r>
              <a:rPr lang="kk-KZ" sz="1050" dirty="0">
                <a:latin typeface="Times New Roman" pitchFamily="18" charset="0"/>
                <a:cs typeface="Times New Roman" pitchFamily="18" charset="0"/>
              </a:rPr>
              <a:t>аяз.</a:t>
            </a:r>
            <a:endParaRPr lang="ru-RU" altLang="en-US" sz="105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07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08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17705</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7392</cp:revision>
  <cp:lastPrinted>2021-07-01T03:56:27Z</cp:lastPrinted>
  <dcterms:created xsi:type="dcterms:W3CDTF">2018-03-27T06:03:00Z</dcterms:created>
  <dcterms:modified xsi:type="dcterms:W3CDTF">2026-01-06T06:40:04Z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