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56"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259455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оңтүстік-батыстан </a:t>
            </a:r>
            <a:r>
              <a:rPr lang="kk-KZ" sz="1200" kern="1400" dirty="0">
                <a:solidFill>
                  <a:srgbClr val="000000"/>
                </a:solidFill>
                <a:effectLst/>
                <a:latin typeface="Times New Roman" panose="02020603050405020304" pitchFamily="18" charset="0"/>
                <a:ea typeface="Times New Roman" panose="02020603050405020304" pitchFamily="18" charset="0"/>
              </a:rPr>
              <a:t>жел соғады, күші түнде 9-14, күндіз 3-8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16-18, күндіз 9-11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11-13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63018865"/>
              </p:ext>
            </p:extLst>
          </p:nvPr>
        </p:nvGraphicFramePr>
        <p:xfrm>
          <a:off x="5077957" y="4221088"/>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20776</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3974</cp:revision>
  <cp:lastPrinted>2021-07-01T07:38:07Z</cp:lastPrinted>
  <dcterms:created xsi:type="dcterms:W3CDTF">2018-03-27T06:03:00Z</dcterms:created>
  <dcterms:modified xsi:type="dcterms:W3CDTF">2026-01-07T06:58:07Z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