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p:scale>
          <a:sx n="100" d="100"/>
          <a:sy n="100" d="100"/>
        </p:scale>
        <p:origin x="-205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95747100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07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07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0620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08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indent="179388" algn="just" hangingPunct="1">
              <a:defRPr/>
            </a:pPr>
            <a:r>
              <a:rPr lang="kk-KZ" sz="1200" dirty="0">
                <a:solidFill>
                  <a:prstClr val="black"/>
                </a:solidFill>
                <a:latin typeface="Times New Roman" panose="02020603050405020304" pitchFamily="18" charset="0"/>
                <a:cs typeface="Times New Roman" pitchFamily="18" charset="0"/>
              </a:rPr>
              <a:t>Көшпелі б</a:t>
            </a:r>
            <a:r>
              <a:rPr lang="kk-KZ" sz="1100" dirty="0">
                <a:solidFill>
                  <a:prstClr val="black"/>
                </a:solidFill>
                <a:latin typeface="Times New Roman" panose="02020603050405020304" pitchFamily="18" charset="0"/>
                <a:cs typeface="Times New Roman" pitchFamily="18" charset="0"/>
              </a:rPr>
              <a:t>ұлтты</a:t>
            </a:r>
            <a:r>
              <a:rPr lang="ru-RU" sz="1100" dirty="0">
                <a:solidFill>
                  <a:prstClr val="black"/>
                </a:solidFill>
                <a:latin typeface="Times New Roman" panose="02020603050405020304" pitchFamily="18" charset="0"/>
                <a:cs typeface="Times New Roman" pitchFamily="18" charset="0"/>
              </a:rPr>
              <a:t>,</a:t>
            </a:r>
            <a:r>
              <a:rPr lang="kk-KZ" sz="1100" dirty="0">
                <a:solidFill>
                  <a:prstClr val="black"/>
                </a:solidFill>
                <a:latin typeface="Times New Roman" panose="02020603050405020304" pitchFamily="18" charset="0"/>
                <a:cs typeface="Times New Roman" pitchFamily="18" charset="0"/>
              </a:rPr>
              <a:t> жауын-шашынсыз. </a:t>
            </a:r>
            <a:r>
              <a:rPr lang="ru-RU" sz="1100" dirty="0" err="1">
                <a:solidFill>
                  <a:prstClr val="black"/>
                </a:solidFill>
                <a:latin typeface="Times New Roman" panose="02020603050405020304" pitchFamily="18" charset="0"/>
                <a:cs typeface="Times New Roman" pitchFamily="18" charset="0"/>
              </a:rPr>
              <a:t>Солтүстік-батыстан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соғатын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жел</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оңтүстік-шығысқа</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ауысады</a:t>
            </a:r>
            <a:r>
              <a:rPr lang="kk-KZ" sz="1100" dirty="0">
                <a:solidFill>
                  <a:prstClr val="black"/>
                </a:solidFill>
                <a:latin typeface="Times New Roman" panose="02020603050405020304" pitchFamily="18" charset="0"/>
                <a:cs typeface="Times New Roman" pitchFamily="18" charset="0"/>
              </a:rPr>
              <a:t> күші түнде 3-8, күндіз 7-12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температурасы түнде16-18, күндіз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09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08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100" dirty="0">
                <a:solidFill>
                  <a:prstClr val="black"/>
                </a:solidFill>
                <a:latin typeface="Times New Roman" panose="02020603050405020304" pitchFamily="18" charset="0"/>
                <a:cs typeface="Times New Roman" pitchFamily="18" charset="0"/>
              </a:rPr>
              <a:t>Көшпелі бұлтты, жауын-шашынсыз. Оңтүстік-шығыстан жел соғады, күші 7-12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a:t>
            </a:r>
            <a:r>
              <a:rPr lang="kk-KZ" sz="1100">
                <a:solidFill>
                  <a:prstClr val="black"/>
                </a:solidFill>
                <a:latin typeface="Times New Roman" panose="02020603050405020304" pitchFamily="18" charset="0"/>
                <a:cs typeface="Times New Roman" pitchFamily="18" charset="0"/>
              </a:rPr>
              <a:t>температурасы -12-14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312715727"/>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95</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38</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626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altLang="ru-RU" sz="1200" b="1" dirty="0">
                <a:latin typeface="Times New Roman" panose="02020603050405020304" pitchFamily="18" charset="0"/>
                <a:cs typeface="Times New Roman" pitchFamily="18" charset="0"/>
              </a:rPr>
              <a:t>07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07 </a:t>
            </a:r>
            <a:r>
              <a:rPr lang="ru-RU" sz="1200" dirty="0" err="1"/>
              <a:t>қаңтарда</a:t>
            </a:r>
            <a:r>
              <a:rPr lang="ru-RU" sz="1200" dirty="0"/>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түнде</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жиналуына</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төмен</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Жолдыбай Н.</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3829</TotalTime>
  <Words>672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353</cp:revision>
  <dcterms:modified xsi:type="dcterms:W3CDTF">2026-01-07T09:50:32Z</dcterms:modified>
</cp:coreProperties>
</file>