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44" y="121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07 </a:t>
                      </a:r>
                      <a:r>
                        <a:rPr lang="kk-KZ" altLang="zh-CN" sz="1200" b="1" i="1" baseline="0" dirty="0">
                          <a:solidFill>
                            <a:schemeClr val="tx2"/>
                          </a:solidFill>
                          <a:latin typeface="Times New Roman" panose="02020603050405020304" pitchFamily="18" charset="0"/>
                          <a:cs typeface="Times New Roman" panose="02020603050405020304" pitchFamily="18" charset="0"/>
                        </a:rPr>
                        <a:t>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55147126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80520" cy="1708160"/>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Көшпелі бұлтты, күндіз аздаған қар, жаяу бұрқасын. Солтүстік-батыстан жел, оңтүстік-батысқа ауысады, күші 9-14 </a:t>
            </a:r>
            <a:r>
              <a:rPr lang="kk-KZ" sz="1050" dirty="0">
                <a:latin typeface="Times New Roman" pitchFamily="18" charset="0"/>
                <a:cs typeface="Times New Roman" pitchFamily="18" charset="0"/>
              </a:rPr>
              <a:t>м/с.</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a:t>
            </a:r>
            <a:r>
              <a:rPr lang="kk-KZ" sz="1050">
                <a:latin typeface="Times New Roman" pitchFamily="18" charset="0"/>
                <a:cs typeface="Times New Roman" pitchFamily="18" charset="0"/>
              </a:rPr>
              <a:t>түнде </a:t>
            </a:r>
            <a:r>
              <a:rPr lang="kk-KZ" sz="1050" smtClean="0">
                <a:latin typeface="Times New Roman" pitchFamily="18" charset="0"/>
                <a:cs typeface="Times New Roman" pitchFamily="18" charset="0"/>
              </a:rPr>
              <a:t>    20-22</a:t>
            </a:r>
            <a:r>
              <a:rPr lang="kk-KZ" sz="1050" dirty="0" smtClean="0">
                <a:latin typeface="Times New Roman" pitchFamily="18" charset="0"/>
                <a:cs typeface="Times New Roman" pitchFamily="18" charset="0"/>
              </a:rPr>
              <a:t>, </a:t>
            </a:r>
            <a:r>
              <a:rPr lang="kk-KZ" sz="1050" dirty="0">
                <a:latin typeface="Times New Roman" pitchFamily="18" charset="0"/>
                <a:cs typeface="Times New Roman" pitchFamily="18" charset="0"/>
              </a:rPr>
              <a:t>күндіз </a:t>
            </a:r>
            <a:r>
              <a:rPr lang="kk-KZ" sz="1050" dirty="0" smtClean="0">
                <a:latin typeface="Times New Roman" pitchFamily="18" charset="0"/>
                <a:cs typeface="Times New Roman" pitchFamily="18" charset="0"/>
              </a:rPr>
              <a:t>10-12 градус </a:t>
            </a:r>
            <a:r>
              <a:rPr lang="kk-KZ" sz="1050" dirty="0">
                <a:latin typeface="Times New Roman" pitchFamily="18" charset="0"/>
                <a:cs typeface="Times New Roman" pitchFamily="18" charset="0"/>
              </a:rPr>
              <a:t>аяз.</a:t>
            </a:r>
          </a:p>
          <a:p>
            <a:pPr indent="182563" algn="ctr"/>
            <a:endParaRPr lang="ru-RU" altLang="ru-RU" sz="1050" b="1" dirty="0">
              <a:solidFill>
                <a:srgbClr val="000000"/>
              </a:solidFill>
              <a:latin typeface="Times New Roman" pitchFamily="18" charset="0"/>
              <a:cs typeface="Times New Roman" pitchFamily="18" charset="0"/>
            </a:endParaRPr>
          </a:p>
          <a:p>
            <a:pPr indent="182563"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қаңтарға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қаңтарға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tabLst>
                <a:tab pos="180975" algn="l"/>
              </a:tabLst>
            </a:pPr>
            <a:r>
              <a:rPr lang="kk-KZ" sz="1050" dirty="0" smtClean="0">
                <a:latin typeface="Times New Roman" pitchFamily="18" charset="0"/>
                <a:cs typeface="Times New Roman" pitchFamily="18" charset="0"/>
              </a:rPr>
              <a:t>Көшпелі бұлтты, түнде қар, бұрқасын. </a:t>
            </a:r>
            <a:r>
              <a:rPr lang="kk-KZ" sz="1050" dirty="0">
                <a:latin typeface="Times New Roman" pitchFamily="18" charset="0"/>
                <a:cs typeface="Times New Roman" pitchFamily="18" charset="0"/>
              </a:rPr>
              <a:t>Оңтүстік-батыстан жел соғады, күші </a:t>
            </a:r>
            <a:r>
              <a:rPr lang="kk-KZ" sz="1050" dirty="0" smtClean="0">
                <a:latin typeface="Times New Roman" pitchFamily="18" charset="0"/>
                <a:cs typeface="Times New Roman" pitchFamily="18" charset="0"/>
              </a:rPr>
              <a:t>9-14, екпіні 15-20 м/с</a:t>
            </a:r>
            <a:r>
              <a:rPr lang="kk-KZ" sz="1050" dirty="0">
                <a:latin typeface="Times New Roman" pitchFamily="18" charset="0"/>
                <a:cs typeface="Times New Roman" pitchFamily="18" charset="0"/>
              </a:rPr>
              <a:t>.</a:t>
            </a:r>
            <a:r>
              <a:rPr lang="ru-RU" sz="1050" dirty="0">
                <a:latin typeface="Times New Roman" pitchFamily="18" charset="0"/>
                <a:cs typeface="Times New Roman" pitchFamily="18" charset="0"/>
              </a:rPr>
              <a:t> </a:t>
            </a:r>
            <a:r>
              <a:rPr lang="kk-KZ" sz="1050" dirty="0">
                <a:latin typeface="Times New Roman" pitchFamily="18" charset="0"/>
                <a:cs typeface="Times New Roman" pitchFamily="18" charset="0"/>
              </a:rPr>
              <a:t>Ауа температурасы </a:t>
            </a:r>
            <a:r>
              <a:rPr lang="kk-KZ" sz="1050" dirty="0" smtClean="0">
                <a:latin typeface="Times New Roman" pitchFamily="18" charset="0"/>
                <a:cs typeface="Times New Roman" pitchFamily="18" charset="0"/>
              </a:rPr>
              <a:t>8-10 градус </a:t>
            </a:r>
            <a:r>
              <a:rPr lang="kk-KZ" sz="1050" dirty="0">
                <a:latin typeface="Times New Roman" pitchFamily="18" charset="0"/>
                <a:cs typeface="Times New Roman" pitchFamily="18" charset="0"/>
              </a:rPr>
              <a:t>аяз.</a:t>
            </a:r>
            <a:endParaRPr lang="ru-RU" altLang="en-US" sz="105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08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smtClean="0">
                <a:solidFill>
                  <a:schemeClr val="tx1"/>
                </a:solidFill>
                <a:latin typeface="Times New Roman" pitchFamily="18" charset="0"/>
                <a:cs typeface="Times New Roman" pitchFamily="18" charset="0"/>
              </a:rPr>
              <a:t>09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17711</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7397</cp:revision>
  <cp:lastPrinted>2021-07-01T03:56:27Z</cp:lastPrinted>
  <dcterms:created xsi:type="dcterms:W3CDTF">2018-03-27T06:03:00Z</dcterms:created>
  <dcterms:modified xsi:type="dcterms:W3CDTF">2026-01-07T07:52:58Z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