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16287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Оңтүстік-батыстан 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12-14°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 шашынсыз</a:t>
            </a:r>
            <a:r>
              <a:rPr lang="kk-KZ"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6325053"/>
              </p:ext>
            </p:extLst>
          </p:nvPr>
        </p:nvGraphicFramePr>
        <p:xfrm>
          <a:off x="4936914" y="4289307"/>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19443</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3930</cp:revision>
  <cp:lastPrinted>2021-07-01T03:56:27Z</cp:lastPrinted>
  <dcterms:created xsi:type="dcterms:W3CDTF">2018-03-27T06:03:00Z</dcterms:created>
  <dcterms:modified xsi:type="dcterms:W3CDTF">2026-01-07T07:55:11Z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