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75" d="100"/>
          <a:sy n="75" d="100"/>
        </p:scale>
        <p:origin x="-821"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919580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07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946757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0.372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27422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07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08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аздаған қар, жаяу бұрқасын. Туман. Батыстан жел соғады, күші 9-14,  түнде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13-15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09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09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жауын-шышынсыз. 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15-17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08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Леженина П.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50328</TotalTime>
  <Words>620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7210</cp:revision>
  <cp:lastPrinted>2025-07-15T07:11:11Z</cp:lastPrinted>
  <dcterms:created xsi:type="dcterms:W3CDTF">2018-03-27T06:03:00Z</dcterms:created>
  <dcterms:modified xsi:type="dcterms:W3CDTF">2026-01-07T06:39:10Z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