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887888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және күндіз 14-16°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күтіледі.</a:t>
            </a: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668980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19747</TotalTime>
  <Words>563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3862</cp:revision>
  <cp:lastPrinted>2021-07-01T03:56:27Z</cp:lastPrinted>
  <dcterms:created xsi:type="dcterms:W3CDTF">2018-03-27T06:03:00Z</dcterms:created>
  <dcterms:modified xsi:type="dcterms:W3CDTF">2026-01-07T08:04:40Z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