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912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426010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2909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0,582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170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0,85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59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0,438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0,219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07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08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аздаған жауын-шашын (жаңбыр, қар), бұрқасын, көктайғақ. Түнде және таңертең тұман. Жел оңтүстік-шығыстан соғады, күші 9-14 м/с. Ауа температурасы түнде 4-6, күндіз 1-3 градус аяз</a:t>
            </a:r>
            <a:r>
              <a:rPr lang="kk-KZ" sz="1100" dirty="0" smtClean="0">
                <a:latin typeface="Times New Roman" pitchFamily="18" charset="0"/>
                <a:cs typeface="Times New Roman" pitchFamily="18" charset="0"/>
              </a:rPr>
              <a:t>.</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09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37755</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7112</cp:revision>
  <cp:lastPrinted>2021-07-01T03:56:27Z</cp:lastPrinted>
  <dcterms:created xsi:type="dcterms:W3CDTF">2018-03-27T06:03:00Z</dcterms:created>
  <dcterms:modified xsi:type="dcterms:W3CDTF">2026-01-07T07:00:08Z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