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575729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жауын-шашынсыз. </a:t>
            </a:r>
            <a:r>
              <a:rPr lang="kk-KZ" altLang="ru-RU" sz="1200" dirty="0" smtClean="0">
                <a:latin typeface="Times New Roman" panose="02020603050405020304" pitchFamily="18" charset="0"/>
                <a:cs typeface="Times New Roman" panose="02020603050405020304" pitchFamily="18" charset="0"/>
                <a:sym typeface="+mn-ea"/>
              </a:rPr>
              <a:t>Оңтүстік-шығыстан </a:t>
            </a:r>
            <a:r>
              <a:rPr lang="kk-KZ" altLang="ru-RU" sz="1200" dirty="0">
                <a:latin typeface="Times New Roman" panose="02020603050405020304" pitchFamily="18" charset="0"/>
                <a:cs typeface="Times New Roman" panose="02020603050405020304"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sym typeface="+mn-ea"/>
              </a:rPr>
              <a:t>5-10 </a:t>
            </a:r>
            <a:r>
              <a:rPr lang="kk-KZ" altLang="ru-RU" sz="120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7-9, </a:t>
            </a:r>
            <a:r>
              <a:rPr lang="kk-KZ" altLang="ru-RU" sz="1200" dirty="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4-6 </a:t>
            </a:r>
            <a:r>
              <a:rPr lang="kk-KZ" altLang="ru-RU" sz="1200" dirty="0">
                <a:latin typeface="Times New Roman" panose="02020603050405020304" pitchFamily="18" charset="0"/>
                <a:cs typeface="Times New Roman" panose="02020603050405020304" pitchFamily="18" charset="0"/>
                <a:sym typeface="+mn-ea"/>
              </a:rPr>
              <a:t>градус суық болады.</a:t>
            </a:r>
            <a:endParaRPr lang="ru-RU" altLang="ru-RU" sz="1200" dirty="0" smtClean="0">
              <a:latin typeface="Times New Roman" panose="02020603050405020304" pitchFamily="18" charset="0"/>
              <a:cs typeface="Times New Roman" panose="02020603050405020304" pitchFamily="18" charset="0"/>
              <a:sym typeface="+mn-ea"/>
            </a:endParaRP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жауын-шашынсыз. Оңтүстік-шығыстан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8-10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3273383"/>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64666"/>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a:solidFill>
                  <a:schemeClr val="tx1"/>
                </a:solidFill>
                <a:latin typeface="Times New Roman" panose="02020603050405020304" pitchFamily="18" charset="0"/>
                <a:cs typeface="Times New Roman" panose="02020603050405020304" pitchFamily="18" charset="0"/>
              </a:rPr>
              <a:t>қаңтарда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39692</TotalTime>
  <Words>515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6431</cp:revision>
  <cp:lastPrinted>2021-07-01T07:38:07Z</cp:lastPrinted>
  <dcterms:created xsi:type="dcterms:W3CDTF">2018-03-27T06:03:00Z</dcterms:created>
  <dcterms:modified xsi:type="dcterms:W3CDTF">2026-01-07T07:01:25Z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