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3" d="100"/>
          <a:sy n="63" d="100"/>
        </p:scale>
        <p:origin x="78" y="10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772665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932655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ru-RU" altLang="ru-RU" sz="1100" b="1" dirty="0">
                <a:latin typeface="Times New Roman" panose="02020603050405020304" pitchFamily="18" charset="0"/>
                <a:cs typeface="Times New Roman" panose="02020603050405020304" pitchFamily="18" charset="0"/>
              </a:rPr>
              <a:t>08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07 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08 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08 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09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a:t>
            </a:r>
            <a:r>
              <a:rPr lang="kk-KZ" sz="1100" dirty="0" smtClean="0">
                <a:solidFill>
                  <a:prstClr val="black"/>
                </a:solidFill>
                <a:latin typeface="Times New Roman" pitchFamily="18" charset="0"/>
                <a:cs typeface="Times New Roman" pitchFamily="18" charset="0"/>
              </a:rPr>
              <a:t>-14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31191</TotalTime>
  <Words>570</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4139</cp:revision>
  <cp:lastPrinted>2021-07-01T07:38:07Z</cp:lastPrinted>
  <dcterms:created xsi:type="dcterms:W3CDTF">2018-03-27T06:03:00Z</dcterms:created>
  <dcterms:modified xsi:type="dcterms:W3CDTF">2026-01-07T07:41:31Z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