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2453581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99928324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Кей уақыттарда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Солтүстік-шығыстан жел соғады, күші 5-10 м/с. Ауа температурасы түнде 4-6 градус аяз, күндіз 4-6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08</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09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Кей </a:t>
            </a:r>
            <a:r>
              <a:rPr lang="kk-KZ" sz="1100" smtClean="0">
                <a:latin typeface="Times New Roman" pitchFamily="18" charset="0"/>
                <a:cs typeface="Times New Roman" pitchFamily="18" charset="0"/>
              </a:rPr>
              <a:t>уақыттарда </a:t>
            </a:r>
            <a:r>
              <a:rPr lang="kk-KZ" sz="1100" smtClean="0">
                <a:latin typeface="Times New Roman" pitchFamily="18" charset="0"/>
                <a:cs typeface="Times New Roman" pitchFamily="18" charset="0"/>
              </a:rPr>
              <a:t>тұман.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5-10 м/с. Ауа температурасы  4-6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14223</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3984</cp:revision>
  <cp:lastPrinted>2021-07-01T03:56:27Z</cp:lastPrinted>
  <dcterms:created xsi:type="dcterms:W3CDTF">2018-03-27T06:03:00Z</dcterms:created>
  <dcterms:modified xsi:type="dcterms:W3CDTF">2026-01-07T07:26:36Z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