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8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800177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08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3-8 м/с. Ауа температурасы түнде 15-17 градус аяз, күндіз 10-12 градус аяз. </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09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872506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27228</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5142</cp:revision>
  <cp:lastPrinted>2021-07-01T07:38:07Z</cp:lastPrinted>
  <dcterms:created xsi:type="dcterms:W3CDTF">2018-03-27T06:03:00Z</dcterms:created>
  <dcterms:modified xsi:type="dcterms:W3CDTF">2026-01-07T07:46:33Z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