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817063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26010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1556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0,388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09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Түнде және таңертең тұман. Жел оңтүстік-шығыстан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және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 Жел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 </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37759</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7113</cp:revision>
  <cp:lastPrinted>2021-07-01T03:56:27Z</cp:lastPrinted>
  <dcterms:created xsi:type="dcterms:W3CDTF">2018-03-27T06:03:00Z</dcterms:created>
  <dcterms:modified xsi:type="dcterms:W3CDTF">2026-01-08T06:17:04Z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