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704395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10-12°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күтіледі.</a:t>
            </a: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046300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19750</TotalTime>
  <Words>563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Аяла Назарханова Сымбатқызы</cp:lastModifiedBy>
  <cp:revision>3865</cp:revision>
  <cp:lastPrinted>2021-07-01T03:56:27Z</cp:lastPrinted>
  <dcterms:created xsi:type="dcterms:W3CDTF">2018-03-27T06:03:00Z</dcterms:created>
  <dcterms:modified xsi:type="dcterms:W3CDTF">2026-01-08T06:34:02Z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