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151713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a:t>
            </a:r>
            <a:r>
              <a:rPr lang="ru-RU" altLang="ru-RU" sz="1100" b="1">
                <a:latin typeface="Times New Roman" panose="02020603050405020304" pitchFamily="18" charset="0"/>
                <a:cs typeface="Times New Roman" panose="02020603050405020304" pitchFamily="18" charset="0"/>
              </a:rPr>
              <a:t>жылғы 08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816848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09</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08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09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жауын-шышынсыз. Оңтүстік-шығыстан жел соғады, күші 7-12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20-22, күндіз 9-11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10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09</a:t>
            </a:r>
            <a:r>
              <a:rPr lang="kk-KZ" sz="1100" b="1" kern="1400" dirty="0">
                <a:latin typeface="Times New Roman" panose="02020603050405020304" pitchFamily="18" charset="0"/>
                <a:cs typeface="Times New Roman" panose="02020603050405020304" pitchFamily="18" charset="0"/>
              </a:rPr>
              <a:t> қаңтар 2026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10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жауын-шышынсыз. Оңтүстік-батыстан жел соғады, күші 5-10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12-14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10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50337</TotalTime>
  <Words>611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7214</cp:revision>
  <cp:lastPrinted>2025-07-15T07:11:11Z</cp:lastPrinted>
  <dcterms:created xsi:type="dcterms:W3CDTF">2018-03-27T06:03:00Z</dcterms:created>
  <dcterms:modified xsi:type="dcterms:W3CDTF">2026-01-08T06:36:49Z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