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7999107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08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092881"/>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09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100" b="1" dirty="0">
                <a:solidFill>
                  <a:srgbClr val="000000"/>
                </a:solidFill>
                <a:latin typeface="Times New Roman" panose="02020603050405020304" pitchFamily="18" charset="0"/>
                <a:cs typeface="Times New Roman" panose="02020603050405020304" pitchFamily="18" charset="0"/>
              </a:rPr>
              <a:t> </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08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09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a:solidFill>
                  <a:srgbClr val="000000"/>
                </a:solidFill>
                <a:latin typeface="Times New Roman" panose="02020603050405020304" pitchFamily="18" charset="0"/>
                <a:cs typeface="Times New Roman" panose="02020603050405020304" pitchFamily="18" charset="0"/>
              </a:rPr>
              <a:t>сағатқа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Кей уақытта тұман. Жел шығыстан </a:t>
            </a:r>
            <a:r>
              <a:rPr lang="kk-KZ" sz="1200" dirty="0" smtClean="0">
                <a:latin typeface="Times New Roman" panose="02020603050405020304" pitchFamily="18" charset="0"/>
                <a:cs typeface="Times New Roman" panose="02020603050405020304" pitchFamily="18" charset="0"/>
              </a:rPr>
              <a:t>7-12 м/с</a:t>
            </a:r>
            <a:r>
              <a:rPr lang="kk-KZ" sz="1200" dirty="0" smtClean="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4-6 аяз, </a:t>
            </a:r>
            <a:r>
              <a:rPr lang="kk-KZ" sz="1200" dirty="0" smtClean="0">
                <a:latin typeface="Times New Roman" panose="02020603050405020304" pitchFamily="18" charset="0"/>
                <a:cs typeface="Times New Roman" panose="02020603050405020304" pitchFamily="18" charset="0"/>
              </a:rPr>
              <a:t>күндіз 0-2 </a:t>
            </a:r>
            <a:r>
              <a:rPr lang="kk-KZ" sz="1200" dirty="0" smtClean="0">
                <a:latin typeface="Times New Roman" panose="02020603050405020304" pitchFamily="18" charset="0"/>
                <a:cs typeface="Times New Roman" panose="02020603050405020304" pitchFamily="18" charset="0"/>
              </a:rPr>
              <a:t>жылы</a:t>
            </a:r>
            <a:r>
              <a:rPr lang="kk-KZ"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 Кей уақытта тұман. Жел </a:t>
            </a:r>
            <a:r>
              <a:rPr lang="kk-KZ" sz="1200" dirty="0" smtClean="0">
                <a:latin typeface="Times New Roman" panose="02020603050405020304" pitchFamily="18" charset="0"/>
                <a:cs typeface="Times New Roman" panose="02020603050405020304" pitchFamily="18" charset="0"/>
              </a:rPr>
              <a:t>оңтүстік-шығыстан 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2-4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38088406"/>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401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0.082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0.69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864889832"/>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16932</TotalTime>
  <Words>543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4050</cp:revision>
  <cp:lastPrinted>2021-07-01T07:38:07Z</cp:lastPrinted>
  <dcterms:created xsi:type="dcterms:W3CDTF">2018-03-27T06:03:00Z</dcterms:created>
  <dcterms:modified xsi:type="dcterms:W3CDTF">2026-01-08T06:20:03Z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