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09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08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09</a:t>
            </a:r>
            <a:r>
              <a:rPr lang="kk-KZ" sz="1200" b="1" dirty="0" smtClean="0">
                <a:latin typeface="Times New Roman" pitchFamily="18" charset="0"/>
                <a:ea typeface="Times New Roman KZ" pitchFamily="18" charset="0"/>
                <a:cs typeface="Times New Roman" pitchFamily="18" charset="0"/>
              </a:rPr>
              <a:t>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Т</a:t>
            </a:r>
            <a:r>
              <a:rPr lang="kk-KZ" sz="1200" dirty="0" smtClean="0">
                <a:latin typeface="Times New Roman" pitchFamily="18" charset="0"/>
                <a:cs typeface="Times New Roman" pitchFamily="18" charset="0"/>
              </a:rPr>
              <a:t>үнде және таңертен аздаған тұман. </a:t>
            </a:r>
            <a:r>
              <a:rPr lang="ru-RU" sz="1200" dirty="0" err="1" smtClean="0">
                <a:latin typeface="Times New Roman" pitchFamily="18" charset="0"/>
                <a:cs typeface="Times New Roman" pitchFamily="18" charset="0"/>
              </a:rPr>
              <a:t>Солтүстік-шығ</a:t>
            </a:r>
            <a:r>
              <a:rPr lang="kk-KZ" sz="1200" dirty="0" smtClean="0">
                <a:latin typeface="Times New Roman" pitchFamily="18" charset="0"/>
                <a:cs typeface="Times New Roman" pitchFamily="18" charset="0"/>
              </a:rPr>
              <a:t>ыстан жел соғады, күші 2-7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13-15,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аяз.</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10 қаңтарға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09 қаңтар</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10 </a:t>
            </a:r>
            <a:r>
              <a:rPr lang="kk-KZ" sz="1200" b="1" dirty="0" smtClean="0">
                <a:latin typeface="Times New Roman" pitchFamily="18" charset="0"/>
                <a:ea typeface="Times New Roman KZ" pitchFamily="18" charset="0"/>
                <a:cs typeface="Times New Roman" pitchFamily="18" charset="0"/>
              </a:rPr>
              <a:t>қаңтар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Ауа температурасы 14-16 градус аяз.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қаңтарда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4071942"/>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158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0,316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898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50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0,249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0,038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21994</TotalTime>
  <Words>553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5553</cp:revision>
  <cp:lastPrinted>2021-07-01T03:56:27Z</cp:lastPrinted>
  <dcterms:created xsi:type="dcterms:W3CDTF">2018-03-27T06:03:00Z</dcterms:created>
  <dcterms:modified xsi:type="dcterms:W3CDTF">2026-01-08T06:36:44Z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