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3824858"/>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Шығыстан, оңтүстік-шығыстан жел соғады, күші 3-8 м/с. Ауа температурасы түнде 15-17,  күндіз 7-9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10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09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10</a:t>
            </a:r>
            <a:r>
              <a:rPr lang="kk-KZ" altLang="ru-RU" sz="1150" b="1" dirty="0">
                <a:latin typeface="Times New Roman" panose="02020603050405020304" pitchFamily="18" charset="0"/>
                <a:cs typeface="Times New Roman" panose="02020603050405020304" pitchFamily="18" charset="0"/>
              </a:rPr>
              <a:t>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Кей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594328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0.966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Рахметова Ж.А./Т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27219</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5141</cp:revision>
  <cp:lastPrinted>2021-07-01T07:38:07Z</cp:lastPrinted>
  <dcterms:created xsi:type="dcterms:W3CDTF">2018-03-27T06:03:00Z</dcterms:created>
  <dcterms:modified xsi:type="dcterms:W3CDTF">2026-01-08T08:16:41Z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