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0849643"/>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08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621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ru-RU" sz="1200" b="1" dirty="0" err="1" smtClean="0">
                <a:latin typeface="Times New Roman" panose="02020603050405020304" pitchFamily="18" charset="0"/>
                <a:cs typeface="Times New Roman" panose="02020603050405020304" pitchFamily="18" charset="0"/>
              </a:rPr>
              <a:t>қантар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Шығыстан, оңтүстік-шығыстан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4-9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10-12,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4-6 </a:t>
            </a:r>
            <a:r>
              <a:rPr lang="kk-KZ" altLang="ru-RU" sz="1200" dirty="0">
                <a:latin typeface="Times New Roman" panose="02020603050405020304" pitchFamily="18" charset="0"/>
                <a:cs typeface="Times New Roman" panose="02020603050405020304" pitchFamily="18" charset="0"/>
              </a:rPr>
              <a:t>градус 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10 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09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10</a:t>
            </a:r>
            <a:r>
              <a:rPr lang="kk-KZ" altLang="ru-RU" sz="1150" b="1" dirty="0">
                <a:latin typeface="Times New Roman" panose="02020603050405020304" pitchFamily="18" charset="0"/>
                <a:cs typeface="Times New Roman" panose="02020603050405020304" pitchFamily="18" charset="0"/>
              </a:rPr>
              <a:t>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Кей </a:t>
            </a:r>
            <a:r>
              <a:rPr lang="ru-RU" sz="1150" dirty="0" err="1">
                <a:latin typeface="Times New Roman" panose="02020603050405020304" pitchFamily="18" charset="0"/>
                <a:cs typeface="Times New Roman" panose="02020603050405020304" pitchFamily="18" charset="0"/>
              </a:rPr>
              <a:t>уақыттарда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10-12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a:p>
            <a:pPr algn="just"/>
            <a:r>
              <a:rPr lang="ru-RU" sz="1150" dirty="0" smtClean="0">
                <a:solidFill>
                  <a:srgbClr val="FF0000"/>
                </a:solidFill>
                <a:latin typeface="Times New Roman" panose="02020603050405020304" pitchFamily="18" charset="0"/>
                <a:cs typeface="Times New Roman" panose="02020603050405020304" pitchFamily="18" charset="0"/>
              </a:rPr>
              <a:t>.</a:t>
            </a:r>
            <a:endParaRPr lang="ru-RU" sz="1150" dirty="0">
              <a:solidFill>
                <a:srgbClr val="FF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қаңтарға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46451646"/>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2602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0,52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349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1,745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0,007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27732</TotalTime>
  <Words>553</Words>
  <Application>Microsoft Office PowerPoint</Application>
  <PresentationFormat>Лист A4 (210x297 мм)</PresentationFormat>
  <Paragraphs>90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5086</cp:revision>
  <cp:lastPrinted>2021-07-01T07:38:07Z</cp:lastPrinted>
  <dcterms:created xsi:type="dcterms:W3CDTF">2018-03-27T06:03:00Z</dcterms:created>
  <dcterms:modified xsi:type="dcterms:W3CDTF">2026-01-08T08:16:13Z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