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5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69480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81588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жауын-шашынсыз. Жел шығыстан соғады, күші 2-7 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22-24</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12-14° 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5-10 м/с. Ауа температурасы 15-17°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2047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724" y="31795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66228873"/>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23171</TotalTime>
  <Words>636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Аяла Назарханова Сымбатқызы</cp:lastModifiedBy>
  <cp:revision>4228</cp:revision>
  <cp:lastPrinted>2021-07-01T03:56:27Z</cp:lastPrinted>
  <dcterms:created xsi:type="dcterms:W3CDTF">2018-03-27T06:03:00Z</dcterms:created>
  <dcterms:modified xsi:type="dcterms:W3CDTF">2026-01-08T06:29:01Z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