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830290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12680" y="304348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522400"/>
              </p:ext>
            </p:extLst>
          </p:nvPr>
        </p:nvGraphicFramePr>
        <p:xfrm>
          <a:off x="4988058" y="5014438"/>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8116" y="436409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0-2, күндіз 8-10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0237" y="39791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31152</TotalTime>
  <Words>584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4146</cp:revision>
  <cp:lastPrinted>2021-07-01T07:38:07Z</cp:lastPrinted>
  <dcterms:created xsi:type="dcterms:W3CDTF">2018-03-27T06:03:00Z</dcterms:created>
  <dcterms:modified xsi:type="dcterms:W3CDTF">2026-01-08T06:39:57Z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