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02" d="100"/>
          <a:sy n="102" d="100"/>
        </p:scale>
        <p:origin x="156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18089534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08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08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46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09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indent="179388" algn="just" hangingPunct="1">
              <a:defRPr/>
            </a:pPr>
            <a:r>
              <a:rPr lang="kk-KZ" sz="1200" dirty="0">
                <a:solidFill>
                  <a:prstClr val="black"/>
                </a:solidFill>
                <a:latin typeface="Times New Roman" panose="02020603050405020304" pitchFamily="18" charset="0"/>
                <a:cs typeface="Times New Roman" pitchFamily="18" charset="0"/>
              </a:rPr>
              <a:t>Көшпелі б</a:t>
            </a:r>
            <a:r>
              <a:rPr lang="kk-KZ" sz="1100" dirty="0">
                <a:solidFill>
                  <a:prstClr val="black"/>
                </a:solidFill>
                <a:latin typeface="Times New Roman" panose="02020603050405020304" pitchFamily="18" charset="0"/>
                <a:cs typeface="Times New Roman" pitchFamily="18" charset="0"/>
              </a:rPr>
              <a:t>ұлтты</a:t>
            </a:r>
            <a:r>
              <a:rPr lang="ru-RU" sz="1100" dirty="0">
                <a:solidFill>
                  <a:prstClr val="black"/>
                </a:solidFill>
                <a:latin typeface="Times New Roman" panose="02020603050405020304" pitchFamily="18" charset="0"/>
                <a:cs typeface="Times New Roman" pitchFamily="18" charset="0"/>
              </a:rPr>
              <a:t>,</a:t>
            </a:r>
            <a:r>
              <a:rPr lang="kk-KZ" sz="1100" dirty="0">
                <a:solidFill>
                  <a:prstClr val="black"/>
                </a:solidFill>
                <a:latin typeface="Times New Roman" panose="02020603050405020304" pitchFamily="18" charset="0"/>
                <a:cs typeface="Times New Roman" pitchFamily="18" charset="0"/>
              </a:rPr>
              <a:t> жауын-шашынсыз. </a:t>
            </a:r>
            <a:r>
              <a:rPr lang="ru-RU" sz="1100" dirty="0" err="1">
                <a:solidFill>
                  <a:prstClr val="black"/>
                </a:solidFill>
                <a:latin typeface="Times New Roman" panose="02020603050405020304" pitchFamily="18" charset="0"/>
                <a:cs typeface="Times New Roman" pitchFamily="18" charset="0"/>
              </a:rPr>
              <a:t>Оңүстік-батыстан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жел</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соғады</a:t>
            </a:r>
            <a:r>
              <a:rPr lang="ru-RU" sz="1100" dirty="0">
                <a:solidFill>
                  <a:prstClr val="black"/>
                </a:solidFill>
                <a:latin typeface="Times New Roman" panose="02020603050405020304" pitchFamily="18" charset="0"/>
                <a:cs typeface="Times New Roman" pitchFamily="18" charset="0"/>
              </a:rPr>
              <a:t>, </a:t>
            </a:r>
            <a:r>
              <a:rPr lang="kk-KZ" sz="1100" dirty="0">
                <a:solidFill>
                  <a:prstClr val="black"/>
                </a:solidFill>
                <a:latin typeface="Times New Roman" panose="02020603050405020304" pitchFamily="18" charset="0"/>
                <a:cs typeface="Times New Roman" pitchFamily="18" charset="0"/>
              </a:rPr>
              <a:t>күші түнде 2-7, күндіз 7-12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түнде 17-19, күндіз 7-9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a:p>
            <a:pPr indent="179388" algn="just" hangingPunct="1">
              <a:defRPr/>
            </a:pP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10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09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100" dirty="0">
                <a:solidFill>
                  <a:prstClr val="black"/>
                </a:solidFill>
                <a:latin typeface="Times New Roman" panose="02020603050405020304" pitchFamily="18" charset="0"/>
                <a:cs typeface="Times New Roman" pitchFamily="18" charset="0"/>
              </a:rPr>
              <a:t>Көшпелі бұлтты, жауын-шашынсыз. Оңтүстік-шығыстан жел соғады, күші 7-12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10-12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43584279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1354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09 </a:t>
            </a:r>
            <a:r>
              <a:rPr lang="ru-RU" sz="1200" dirty="0" err="1"/>
              <a:t>қаңтарда</a:t>
            </a:r>
            <a:r>
              <a:rPr lang="ru-RU" sz="1200" dirty="0"/>
              <a:t> </a:t>
            </a:r>
            <a:r>
              <a:rPr lang="ru-RU" sz="1200" b="1" dirty="0" err="1">
                <a:latin typeface="Times New Roman" pitchFamily="18" charset="0"/>
                <a:cs typeface="Times New Roman" pitchFamily="18" charset="0"/>
              </a:rPr>
              <a:t>түнде</a:t>
            </a:r>
            <a:r>
              <a:rPr lang="ru-RU" sz="1200" b="1" dirty="0">
                <a:latin typeface="Times New Roman" pitchFamily="18" charset="0"/>
                <a:cs typeface="Times New Roman" pitchFamily="18" charset="0"/>
              </a:rPr>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жиналуына</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жоғары</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3834</TotalTime>
  <Words>676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359</cp:revision>
  <dcterms:modified xsi:type="dcterms:W3CDTF">2026-01-08T09:43:57Z</dcterms:modified>
</cp:coreProperties>
</file>