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789698418"/>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8</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08</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925245951"/>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1,07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қаңтарға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08 қаңтардан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09 қаңтарға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жауын-шашынсыз болады. Кей уақыттарда тұман. Солтүстік-шығыстан жел соғады, күші 5-10 м/с. Ауа температурасы түнде 2-4 градус аяз, күндіз 6-8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қаңтарға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2026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қаңтардан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10 қаңтарға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5-10 м/с. Ауа температурасы 1 аяз-1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14219</TotalTime>
  <Words>574</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3983</cp:revision>
  <cp:lastPrinted>2021-07-01T03:56:27Z</cp:lastPrinted>
  <dcterms:created xsi:type="dcterms:W3CDTF">2018-03-27T06:03:00Z</dcterms:created>
  <dcterms:modified xsi:type="dcterms:W3CDTF">2026-01-08T06:32:51Z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