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105116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3996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южный 9-14 м/с. Температура воздуха ночью 8-10, днем 3-5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10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южный 2-7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17-19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381167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26243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4058</cp:revision>
  <cp:lastPrinted>2021-07-01T03:56:27Z</cp:lastPrinted>
  <dcterms:created xsi:type="dcterms:W3CDTF">2018-03-27T06:03:00Z</dcterms:created>
  <dcterms:modified xsi:type="dcterms:W3CDTF">2026-01-09T05:55:37Z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