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529367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временами небольшие осадки (дождь, снег), гололед. Ветер юго-восточный 5-10 м/с. Температура воздуха ночью 8-10,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118934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59096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6678</cp:revision>
  <cp:lastPrinted>2021-02-03T11:37:00Z</cp:lastPrinted>
  <dcterms:created xsi:type="dcterms:W3CDTF">2018-03-27T06:03:00Z</dcterms:created>
  <dcterms:modified xsi:type="dcterms:W3CDTF">2026-01-09T07:09:49Z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