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522461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9-11,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0" y="2492896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01705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5558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1013</cp:revision>
  <cp:lastPrinted>2021-07-01T03:56:27Z</cp:lastPrinted>
  <dcterms:created xsi:type="dcterms:W3CDTF">2024-09-22T07:48:17Z</dcterms:created>
  <dcterms:modified xsi:type="dcterms:W3CDTF">2026-01-09T07:42:58Z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