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1" d="100"/>
          <a:sy n="91" d="100"/>
        </p:scale>
        <p:origin x="96" y="5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3681903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9552322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днем небольшие осадки (дождь, снег). Ночью и утром туман. Ветер юго-восточный с переходом на северо-западный 9-14, днем порывы 15-20 м/с. Температура воздуха ночью 2-4, днем 6-8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28977</TotalTime>
  <Words>604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4098</cp:revision>
  <cp:lastPrinted>2021-10-15T03:50:29Z</cp:lastPrinted>
  <dcterms:created xsi:type="dcterms:W3CDTF">2018-03-27T06:03:00Z</dcterms:created>
  <dcterms:modified xsi:type="dcterms:W3CDTF">2026-01-09T08:14:38Z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