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324653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16505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3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снег, низовая метель. гололед. днем осадки (дождь, снег), гололед. На западе, севере, юге области туман. Ветер юго-восточный с переходом на юго-западный 9-14, на западе, юге, востоке области 15-20 м/с. Температура воздуха ночью 2-7, днем 0-5 мороза.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</a:t>
            </a:r>
            <a:r>
              <a:rPr lang="ru-RU" sz="1100" dirty="0" smtClean="0">
                <a:latin typeface="Times New Roman"/>
                <a:ea typeface="Calibri"/>
              </a:rPr>
              <a:t>снег, </a:t>
            </a:r>
            <a:r>
              <a:rPr lang="ru-RU" sz="1100" dirty="0" smtClean="0">
                <a:latin typeface="Times New Roman"/>
                <a:ea typeface="Calibri"/>
              </a:rPr>
              <a:t>низовая метель.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северо-западный 7-12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6-8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36343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6488</cp:revision>
  <cp:lastPrinted>2021-07-01T03:56:27Z</cp:lastPrinted>
  <dcterms:created xsi:type="dcterms:W3CDTF">2018-03-27T06:03:00Z</dcterms:created>
  <dcterms:modified xsi:type="dcterms:W3CDTF">2026-01-09T07:26:41Z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