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6129465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09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</a:t>
            </a:r>
            <a:r>
              <a:rPr lang="kk-KZ" dirty="0"/>
              <a:t>9</a:t>
            </a:r>
            <a:r>
              <a:rPr lang="ru-RU" dirty="0"/>
              <a:t>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января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Ветер южных направлений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 3-8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1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Calibri" panose="020F0502020204030204" pitchFamily="34" charset="0"/>
              </a:rPr>
              <a:t>0-12, днем 3-5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восточный с переходом на юго-западный 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9-11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b="1"/>
              <a:t>10</a:t>
            </a:r>
            <a:r>
              <a:rPr lang="ru-RU"/>
              <a:t> </a:t>
            </a:r>
            <a:r>
              <a:rPr lang="ru-RU" dirty="0"/>
              <a:t>января 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14659623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4400</TotalTime>
  <Words>651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378</cp:revision>
  <dcterms:modified xsi:type="dcterms:W3CDTF">2026-01-09T10:56:36Z</dcterms:modified>
</cp:coreProperties>
</file>