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747236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января 2026 г. по 20 ч. 10 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 Ветер юго-восточный  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136958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января, ночью 11 января 2026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Маркевич 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32066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5348</cp:revision>
  <cp:lastPrinted>2025-12-12T07:56:19Z</cp:lastPrinted>
  <dcterms:created xsi:type="dcterms:W3CDTF">2018-03-27T06:03:00Z</dcterms:created>
  <dcterms:modified xsi:type="dcterms:W3CDTF">2026-01-09T06:36:12Z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