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675814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09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Временами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юго-восточный 6-11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 мороза, днем 4-6 тепла.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мороза-1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058941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621750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15710</TotalTime>
  <Words>582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3923</cp:revision>
  <cp:lastPrinted>2021-07-01T03:56:27Z</cp:lastPrinted>
  <dcterms:created xsi:type="dcterms:W3CDTF">2018-03-27T06:03:00Z</dcterms:created>
  <dcterms:modified xsi:type="dcterms:W3CDTF">2026-01-09T06:02:47Z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