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98894462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71372" y="2293648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по 20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lvl="0" algn="just">
              <a:tabLst>
                <a:tab pos="3411538" algn="l"/>
              </a:tabLs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южный 2-7 м/с. Температура воздуха ночью 10-12, днем 3-5 мороза.</a:t>
            </a:r>
          </a:p>
          <a:p>
            <a:pPr lvl="0" algn="just">
              <a:tabLst>
                <a:tab pos="3411538" algn="l"/>
              </a:tabLst>
            </a:pP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>
              <a:tabLst>
                <a:tab pos="3411538" algn="l"/>
              </a:tabLst>
            </a:pPr>
            <a:r>
              <a:rPr lang="kk-K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 11 января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lvl="0" algn="ctr">
              <a:tabLst>
                <a:tab pos="3411538" algn="l"/>
              </a:tabLst>
            </a:pP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с 20 ч. 10 января по 08 ч. </a:t>
            </a:r>
            <a:r>
              <a:rPr lang="kk-K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января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lvl="0"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6-8  мороза.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536705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25499</TotalTime>
  <Words>603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5068</cp:revision>
  <cp:lastPrinted>2021-07-01T03:56:27Z</cp:lastPrinted>
  <dcterms:created xsi:type="dcterms:W3CDTF">2018-03-27T06:03:00Z</dcterms:created>
  <dcterms:modified xsi:type="dcterms:W3CDTF">2026-01-09T07:40:36Z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