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324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93" y="1299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607630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осадков, низовая метель. Ветер восточный, юго-восточный 7-12, порывы 15-20 м/с. Температура воздуха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12-14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kk-KZ" sz="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-14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5034735" y="2106947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735" y="3078220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1281200"/>
              </p:ext>
            </p:extLst>
          </p:nvPr>
        </p:nvGraphicFramePr>
        <p:xfrm>
          <a:off x="5010029" y="3840873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0,406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0,053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807565772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ab_vko@meteo.kz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25746</TotalTime>
  <Words>688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4343</cp:revision>
  <cp:lastPrinted>2021-10-18T15:52:53Z</cp:lastPrinted>
  <dcterms:created xsi:type="dcterms:W3CDTF">2018-03-27T06:03:00Z</dcterms:created>
  <dcterms:modified xsi:type="dcterms:W3CDTF">2026-01-09T07:19:58Z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