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3" d="100"/>
          <a:sy n="93" d="100"/>
        </p:scale>
        <p:origin x="78" y="366"/>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27526709"/>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9</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0</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9</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826485274"/>
              </p:ext>
            </p:extLst>
          </p:nvPr>
        </p:nvGraphicFramePr>
        <p:xfrm>
          <a:off x="5072359" y="4365102"/>
          <a:ext cx="4662697" cy="1053937"/>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en-US" sz="1100" b="0" i="0" u="none" strike="noStrike" dirty="0">
                          <a:solidFill>
                            <a:srgbClr val="000000"/>
                          </a:solidFill>
                          <a:effectLst/>
                          <a:latin typeface="Calibri" panose="020F0502020204030204" pitchFamily="34" charset="0"/>
                        </a:rPr>
                        <a:t>0</a:t>
                      </a:r>
                      <a:r>
                        <a:rPr lang="ru-RU" sz="1100" b="0" i="0" u="none" strike="noStrike" dirty="0" smtClean="0">
                          <a:solidFill>
                            <a:srgbClr val="000000"/>
                          </a:solidFill>
                          <a:effectLst/>
                          <a:latin typeface="Calibri" panose="020F0502020204030204" pitchFamily="34" charset="0"/>
                        </a:rPr>
                        <a:t>1</a:t>
                      </a:r>
                      <a:r>
                        <a:rPr lang="en-US" sz="1100" b="0" i="0" u="none" strike="noStrike" dirty="0" smtClean="0">
                          <a:solidFill>
                            <a:srgbClr val="000000"/>
                          </a:solidFill>
                          <a:effectLst/>
                          <a:latin typeface="Calibri" panose="020F0502020204030204" pitchFamily="34" charset="0"/>
                        </a:rPr>
                        <a:t>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352</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6</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763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en-US" altLang="ru-RU" sz="1200" b="1" dirty="0" smtClean="0">
                <a:latin typeface="Times New Roman" panose="02020603050405020304" pitchFamily="18" charset="0"/>
                <a:cs typeface="Times New Roman" panose="02020603050405020304" pitchFamily="18" charset="0"/>
              </a:rPr>
              <a:t>9</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қаңтар</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800767"/>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2026 жыл </a:t>
            </a:r>
            <a:r>
              <a:rPr lang="en-US" altLang="ru-RU" sz="1100" b="1" dirty="0" smtClean="0">
                <a:latin typeface="Times New Roman" panose="02020603050405020304" pitchFamily="18" charset="0"/>
                <a:cs typeface="Times New Roman" panose="02020603050405020304" pitchFamily="18" charset="0"/>
              </a:rPr>
              <a:t>10</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қаңтар</a:t>
            </a:r>
            <a:r>
              <a:rPr lang="kk-KZ" altLang="ru-RU" sz="1100" b="1" dirty="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2026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smtClean="0">
                <a:solidFill>
                  <a:srgbClr val="000000"/>
                </a:solidFill>
                <a:latin typeface="Times New Roman" panose="02020603050405020304" pitchFamily="18" charset="0"/>
                <a:cs typeface="Times New Roman" panose="02020603050405020304" pitchFamily="18" charset="0"/>
              </a:rPr>
              <a:t>9</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қаңтар</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a:t>
            </a:r>
            <a:r>
              <a:rPr lang="en-US" altLang="ru-RU" sz="1100" b="1" dirty="0" smtClean="0">
                <a:solidFill>
                  <a:srgbClr val="000000"/>
                </a:solidFill>
                <a:latin typeface="Times New Roman" panose="02020603050405020304" pitchFamily="18" charset="0"/>
                <a:cs typeface="Times New Roman" panose="02020603050405020304" pitchFamily="18" charset="0"/>
              </a:rPr>
              <a:t>10</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қаңтар</a:t>
            </a: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a:solidFill>
                  <a:prstClr val="black"/>
                </a:solidFill>
                <a:latin typeface="Times New Roman" pitchFamily="18" charset="0"/>
                <a:cs typeface="Times New Roman" pitchFamily="18" charset="0"/>
              </a:rPr>
              <a:t>күндіз аздаған жауын-шашын (жаңбыр, қар). </a:t>
            </a:r>
            <a:r>
              <a:rPr lang="kk-KZ" sz="1100" dirty="0" smtClean="0">
                <a:solidFill>
                  <a:prstClr val="black"/>
                </a:solidFill>
                <a:latin typeface="Times New Roman" pitchFamily="18" charset="0"/>
                <a:cs typeface="Times New Roman" pitchFamily="18" charset="0"/>
              </a:rPr>
              <a:t>Түнде </a:t>
            </a:r>
            <a:r>
              <a:rPr lang="kk-KZ" sz="1100" dirty="0">
                <a:solidFill>
                  <a:prstClr val="black"/>
                </a:solidFill>
                <a:latin typeface="Times New Roman" pitchFamily="18" charset="0"/>
                <a:cs typeface="Times New Roman" pitchFamily="18" charset="0"/>
              </a:rPr>
              <a:t>және </a:t>
            </a:r>
            <a:r>
              <a:rPr lang="kk-KZ" sz="1100" dirty="0" smtClean="0">
                <a:solidFill>
                  <a:prstClr val="black"/>
                </a:solidFill>
                <a:latin typeface="Times New Roman" pitchFamily="18" charset="0"/>
                <a:cs typeface="Times New Roman" pitchFamily="18" charset="0"/>
              </a:rPr>
              <a:t>таңертең тұман.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Оңтүстік-шығыстан </a:t>
            </a:r>
            <a:r>
              <a:rPr lang="kk-KZ" sz="1100" dirty="0">
                <a:solidFill>
                  <a:srgbClr val="000000"/>
                </a:solidFill>
                <a:latin typeface="Times New Roman" panose="02020603050405020304" pitchFamily="18" charset="0"/>
                <a:cs typeface="Times New Roman" panose="02020603050405020304" pitchFamily="18" charset="0"/>
                <a:sym typeface="+mn-ea"/>
              </a:rPr>
              <a:t>соғатын 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солтүстік-батыс</a:t>
            </a:r>
            <a:r>
              <a:rPr lang="kk-KZ" sz="1100" dirty="0">
                <a:solidFill>
                  <a:srgbClr val="000000"/>
                </a:solidFill>
                <a:latin typeface="Times New Roman" panose="02020603050405020304" pitchFamily="18" charset="0"/>
                <a:cs typeface="Times New Roman" panose="02020603050405020304" pitchFamily="18" charset="0"/>
                <a:sym typeface="+mn-ea"/>
              </a:rPr>
              <a:t>қа</a:t>
            </a:r>
            <a:r>
              <a:rPr lang="kk-KZ" sz="1100" dirty="0" smtClean="0">
                <a:solidFill>
                  <a:srgbClr val="000000"/>
                </a:solidFill>
                <a:latin typeface="Times New Roman" panose="02020603050405020304" pitchFamily="18" charset="0"/>
                <a:cs typeface="Times New Roman" panose="02020603050405020304" pitchFamily="18" charset="0"/>
                <a:sym typeface="+mn-ea"/>
              </a:rPr>
              <a:t> ауысады</a:t>
            </a:r>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a:t>
            </a:r>
            <a:r>
              <a:rPr lang="kk-KZ" sz="1100" dirty="0">
                <a:solidFill>
                  <a:prstClr val="black"/>
                </a:solidFill>
                <a:latin typeface="Times New Roman" pitchFamily="18" charset="0"/>
                <a:cs typeface="Times New Roman" pitchFamily="18" charset="0"/>
              </a:rPr>
              <a:t>күндіз </a:t>
            </a:r>
            <a:r>
              <a:rPr lang="kk-KZ" sz="1100" dirty="0" smtClean="0">
                <a:solidFill>
                  <a:srgbClr val="000000"/>
                </a:solidFill>
                <a:latin typeface="Times New Roman" panose="02020603050405020304" pitchFamily="18" charset="0"/>
                <a:cs typeface="Times New Roman" panose="02020603050405020304" pitchFamily="18" charset="0"/>
                <a:sym typeface="+mn-ea"/>
              </a:rPr>
              <a:t>екпіні 15-20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2-4,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6-8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11</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қаңтар</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2026 ж.</a:t>
            </a:r>
            <a:r>
              <a:rPr lang="en-US" sz="1100" b="1" dirty="0">
                <a:solidFill>
                  <a:srgbClr val="000000"/>
                </a:solidFill>
                <a:latin typeface="Times New Roman" panose="02020603050405020304" pitchFamily="18" charset="0"/>
                <a:cs typeface="Times New Roman" panose="02020603050405020304" pitchFamily="18" charset="0"/>
              </a:rPr>
              <a:t> </a:t>
            </a:r>
            <a:r>
              <a:rPr lang="en-US" sz="1100" b="1" dirty="0" smtClean="0">
                <a:solidFill>
                  <a:srgbClr val="000000"/>
                </a:solidFill>
                <a:latin typeface="Times New Roman" panose="02020603050405020304" pitchFamily="18" charset="0"/>
                <a:cs typeface="Times New Roman" panose="02020603050405020304" pitchFamily="18" charset="0"/>
              </a:rPr>
              <a:t>10</a:t>
            </a:r>
            <a:r>
              <a:rPr lang="kk-KZ" sz="1100" b="1" dirty="0" smtClean="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қаңтар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202</a:t>
            </a:r>
            <a:r>
              <a:rPr lang="kk-KZ" sz="1100" b="1" dirty="0">
                <a:solidFill>
                  <a:srgbClr val="000000"/>
                </a:solidFill>
                <a:latin typeface="Times New Roman" panose="02020603050405020304" pitchFamily="18" charset="0"/>
                <a:cs typeface="Times New Roman" panose="02020603050405020304" pitchFamily="18" charset="0"/>
              </a:rPr>
              <a:t>6</a:t>
            </a:r>
            <a:r>
              <a:rPr lang="ru-RU" sz="1100" b="1" dirty="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11</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қаңтар</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            Көшпелі бұлтты,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солтүстік-батыстан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күші </a:t>
            </a:r>
            <a:r>
              <a:rPr lang="kk-KZ" sz="1100" dirty="0" smtClean="0">
                <a:solidFill>
                  <a:prstClr val="black"/>
                </a:solidFill>
                <a:latin typeface="Times New Roman" pitchFamily="18" charset="0"/>
                <a:cs typeface="Times New Roman" pitchFamily="18" charset="0"/>
              </a:rPr>
              <a:t>5-10 </a:t>
            </a:r>
            <a:r>
              <a:rPr lang="kk-KZ" sz="1100" dirty="0">
                <a:solidFill>
                  <a:prstClr val="black"/>
                </a:solidFill>
                <a:latin typeface="Times New Roman" pitchFamily="18" charset="0"/>
                <a:cs typeface="Times New Roman" pitchFamily="18" charset="0"/>
              </a:rPr>
              <a:t>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0</a:t>
            </a:r>
            <a:r>
              <a:rPr lang="kk-KZ" sz="1100" dirty="0" smtClean="0">
                <a:solidFill>
                  <a:prstClr val="black"/>
                </a:solidFill>
                <a:latin typeface="Times New Roman" pitchFamily="18" charset="0"/>
                <a:cs typeface="Times New Roman" pitchFamily="18" charset="0"/>
              </a:rPr>
              <a:t>-2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a:solidFill>
                  <a:srgbClr val="000000"/>
                </a:solidFill>
                <a:latin typeface="Times New Roman" panose="02020603050405020304" pitchFamily="18" charset="0"/>
                <a:cs typeface="Times New Roman" panose="02020603050405020304" pitchFamily="18" charset="0"/>
              </a:rPr>
              <a:t>./ </a:t>
            </a:r>
            <a:r>
              <a:rPr lang="kk-KZ" altLang="ru-RU" sz="1000" b="1" i="1" smtClean="0">
                <a:solidFill>
                  <a:srgbClr val="000000"/>
                </a:solidFill>
                <a:latin typeface="Times New Roman" panose="02020603050405020304" pitchFamily="18" charset="0"/>
                <a:cs typeface="Times New Roman" panose="02020603050405020304" pitchFamily="18" charset="0"/>
              </a:rPr>
              <a:t>Бочкова Н</a:t>
            </a:r>
            <a:r>
              <a:rPr lang="kk-KZ" altLang="ru-RU" sz="1000" b="1" i="1" dirty="0">
                <a:solidFill>
                  <a:srgbClr val="000000"/>
                </a:solidFill>
                <a:latin typeface="Times New Roman" panose="02020603050405020304" pitchFamily="18" charset="0"/>
                <a:cs typeface="Times New Roman" panose="02020603050405020304" pitchFamily="18" charset="0"/>
              </a:rPr>
              <a:t>.</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31152</TotalTime>
  <Words>595</Words>
  <Application>Microsoft Office PowerPoint</Application>
  <PresentationFormat>Лист A4 (210x297 мм)</PresentationFormat>
  <Paragraphs>91</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4146</cp:revision>
  <cp:lastPrinted>2021-07-01T07:38:07Z</cp:lastPrinted>
  <dcterms:created xsi:type="dcterms:W3CDTF">2018-03-27T06:03:00Z</dcterms:created>
  <dcterms:modified xsi:type="dcterms:W3CDTF">2026-01-09T08:21:58Z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