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8969841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2524595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10</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Кей уақыттарда тұман. Оңтүстік-шығыстан жел соғады, күші 5-10 м/с. Ауа температурасы түнде 2-4 градус аяз, күндіз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11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1-3 </a:t>
            </a:r>
            <a:r>
              <a:rPr lang="kk-KZ" sz="1100" smtClean="0">
                <a:latin typeface="Times New Roman" pitchFamily="18" charset="0"/>
                <a:cs typeface="Times New Roman" pitchFamily="18" charset="0"/>
              </a:rPr>
              <a:t>градус аязболады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kk-KZ" sz="1200" b="1" i="1" dirty="0" smtClean="0">
                <a:latin typeface="Times New Roman" panose="02020603050405020304" pitchFamily="18" charset="0"/>
                <a:cs typeface="Times New Roman" panose="02020603050405020304" pitchFamily="18" charset="0"/>
              </a:rPr>
              <a:t>Әмірова 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14224</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3989</cp:revision>
  <cp:lastPrinted>2021-07-01T03:56:27Z</cp:lastPrinted>
  <dcterms:created xsi:type="dcterms:W3CDTF">2018-03-27T06:03:00Z</dcterms:created>
  <dcterms:modified xsi:type="dcterms:W3CDTF">2026-01-09T07:51:59Z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