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341363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8909" y="147464"/>
            <a:ext cx="4816721"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09 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08</a:t>
            </a:r>
            <a:r>
              <a:rPr lang="kk-KZ" sz="1200" b="1" dirty="0" smtClean="0">
                <a:latin typeface="Times New Roman" panose="02020603050405020304" pitchFamily="18" charset="0"/>
                <a:cs typeface="Times New Roman" panose="02020603050405020304" pitchFamily="18" charset="0"/>
              </a:rPr>
              <a:t> 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a:latin typeface="Times New Roman" panose="02020603050405020304" pitchFamily="18" charset="0"/>
                <a:cs typeface="Times New Roman" panose="02020603050405020304" pitchFamily="18" charset="0"/>
                <a:sym typeface="+mn-ea"/>
              </a:rPr>
              <a:t>, күндіз кей уақыттарда </a:t>
            </a:r>
            <a:r>
              <a:rPr lang="kk-KZ" altLang="ru-RU" sz="1200" dirty="0" smtClean="0">
                <a:latin typeface="Times New Roman" panose="02020603050405020304" pitchFamily="18" charset="0"/>
                <a:cs typeface="Times New Roman" panose="02020603050405020304" pitchFamily="18" charset="0"/>
                <a:sym typeface="+mn-ea"/>
              </a:rPr>
              <a:t>аздаған жауын-шашын </a:t>
            </a:r>
            <a:r>
              <a:rPr lang="kk-KZ" altLang="ru-RU" sz="1200" dirty="0">
                <a:latin typeface="Times New Roman" panose="02020603050405020304" pitchFamily="18" charset="0"/>
                <a:cs typeface="Times New Roman" panose="02020603050405020304" pitchFamily="18" charset="0"/>
                <a:sym typeface="+mn-ea"/>
              </a:rPr>
              <a:t>(жаңбыр, қар) жауады, көктайғақ болады. Оңтүстік-шығыстан жел соғады, күші 5-10 м/с. Ауа температурасы түнде 8-10, күндіз 1-3 градус суық 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10</a:t>
            </a:r>
            <a:r>
              <a:rPr lang="kk-KZ" sz="1200" b="1" dirty="0" smtClean="0">
                <a:latin typeface="Times New Roman" panose="02020603050405020304" pitchFamily="18" charset="0"/>
                <a:cs typeface="Times New Roman" panose="02020603050405020304" pitchFamily="18" charset="0"/>
              </a:rPr>
              <a:t>  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09</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a:latin typeface="Times New Roman" panose="02020603050405020304" pitchFamily="18" charset="0"/>
                <a:cs typeface="Times New Roman" panose="02020603050405020304" pitchFamily="18" charset="0"/>
                <a:sym typeface="+mn-ea"/>
              </a:rPr>
              <a:t>аздаған жауын-шашын (жаңбыр, қар) жауады, көктайғақ болады. </a:t>
            </a:r>
            <a:r>
              <a:rPr lang="kk-KZ" altLang="ru-RU" sz="1200" dirty="0" smtClean="0">
                <a:latin typeface="Times New Roman" panose="02020603050405020304" pitchFamily="18" charset="0"/>
                <a:cs typeface="Times New Roman" panose="02020603050405020304" pitchFamily="18" charset="0"/>
                <a:sym typeface="+mn-ea"/>
              </a:rPr>
              <a:t>Оңтүстік-шығыстан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3-5 </a:t>
            </a:r>
            <a:r>
              <a:rPr lang="kk-KZ" sz="1200" smtClean="0">
                <a:latin typeface="Times New Roman" panose="02020603050405020304" pitchFamily="18" charset="0"/>
                <a:cs typeface="Times New Roman" panose="02020603050405020304" pitchFamily="18" charset="0"/>
              </a:rPr>
              <a:t>градус </a:t>
            </a:r>
            <a:r>
              <a:rPr lang="kk-KZ" sz="1200" smtClean="0">
                <a:latin typeface="Times New Roman" panose="02020603050405020304" pitchFamily="18" charset="0"/>
                <a:cs typeface="Times New Roman" panose="02020603050405020304" pitchFamily="18" charset="0"/>
              </a:rPr>
              <a:t>суық </a:t>
            </a:r>
            <a:r>
              <a:rPr lang="kk-KZ" sz="1200" dirty="0"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3273383"/>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232198"/>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a:solidFill>
                  <a:schemeClr val="tx1"/>
                </a:solidFill>
                <a:latin typeface="Times New Roman" panose="02020603050405020304" pitchFamily="18" charset="0"/>
                <a:cs typeface="Times New Roman" panose="02020603050405020304" pitchFamily="18" charset="0"/>
              </a:rPr>
              <a:t>қаңтарда</a:t>
            </a:r>
            <a:r>
              <a:rPr lang="kk-KZ" sz="1200" dirty="0" smtClean="0">
                <a:solidFill>
                  <a:schemeClr val="tx1"/>
                </a:solidFill>
                <a:latin typeface="Times New Roman" panose="02020603050405020304" pitchFamily="18" charset="0"/>
                <a:cs typeface="Times New Roman" panose="02020603050405020304" pitchFamily="18" charset="0"/>
              </a:rPr>
              <a:t>, 10 </a:t>
            </a:r>
            <a:r>
              <a:rPr lang="kk-KZ" sz="1200" dirty="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39833</TotalTime>
  <Words>541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6437</cp:revision>
  <cp:lastPrinted>2021-07-01T07:38:07Z</cp:lastPrinted>
  <dcterms:created xsi:type="dcterms:W3CDTF">2018-03-27T06:03:00Z</dcterms:created>
  <dcterms:modified xsi:type="dcterms:W3CDTF">2026-01-09T07:12:23Z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