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993126"/>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052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жел соғады, күші   2-7 м/с. Ауа температурасы түнде 10-12, күндіз 3-5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11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11</a:t>
            </a:r>
            <a:r>
              <a:rPr lang="kk-KZ" altLang="ru-RU" sz="1150" b="1" dirty="0">
                <a:latin typeface="Times New Roman" panose="02020603050405020304" pitchFamily="18" charset="0"/>
                <a:cs typeface="Times New Roman" panose="02020603050405020304" pitchFamily="18" charset="0"/>
              </a:rPr>
              <a:t>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92139" y="221078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төмен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09990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25335</TotalTime>
  <Words>561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5049</cp:revision>
  <cp:lastPrinted>2021-07-01T03:56:27Z</cp:lastPrinted>
  <dcterms:created xsi:type="dcterms:W3CDTF">2018-03-27T06:03:00Z</dcterms:created>
  <dcterms:modified xsi:type="dcterms:W3CDTF">2026-01-09T07:41:45Z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