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868"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6994457"/>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0520"/>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Оңтүстіктен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  2-7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күндіз 3-5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Оңтүстік-батыстан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628" y="222869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8558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27206</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5144</cp:revision>
  <cp:lastPrinted>2021-07-01T07:38:07Z</cp:lastPrinted>
  <dcterms:created xsi:type="dcterms:W3CDTF">2018-03-27T06:03:00Z</dcterms:created>
  <dcterms:modified xsi:type="dcterms:W3CDTF">2026-01-09T07:40:58Z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