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402" autoAdjust="0"/>
  </p:normalViewPr>
  <p:slideViewPr>
    <p:cSldViewPr snapToGrid="0">
      <p:cViewPr varScale="1">
        <p:scale>
          <a:sx n="102" d="100"/>
          <a:sy n="102" d="100"/>
        </p:scale>
        <p:origin x="156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4127734773"/>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09</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lang="ru-RU" dirty="0"/>
                        <a:t>2026 </a:t>
                      </a:r>
                      <a:r>
                        <a:rPr lang="ru-RU" dirty="0" err="1"/>
                        <a:t>жыл</a:t>
                      </a:r>
                      <a:r>
                        <a:rPr lang="ru-RU" baseline="0" dirty="0"/>
                        <a:t> 09 </a:t>
                      </a:r>
                      <a:r>
                        <a:rPr lang="ru-RU" baseline="0" dirty="0" err="1"/>
                        <a:t>қаңтар</a:t>
                      </a:r>
                      <a:endParaRPr lang="ru-RU"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0774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2026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10 </a:t>
            </a:r>
            <a:r>
              <a:rPr lang="kk-KZ" altLang="ru-RU" sz="1200" b="1" dirty="0">
                <a:latin typeface="Times New Roman" panose="02020603050405020304" pitchFamily="18" charset="0"/>
                <a:cs typeface="Times New Roman" pitchFamily="18" charset="0"/>
              </a:rPr>
              <a:t>қаңтарға</a:t>
            </a:r>
            <a:endParaRPr lang="ru-RU" altLang="ru-RU" sz="1200" b="1" dirty="0">
              <a:latin typeface="Times New Roman" panose="02020603050405020304" pitchFamily="18" charset="0"/>
              <a:cs typeface="Times New Roman" pitchFamily="18" charset="0"/>
            </a:endParaRPr>
          </a:p>
          <a:p>
            <a:pPr algn="ctr" hangingPunct="1">
              <a:defRPr/>
            </a:pPr>
            <a:r>
              <a:rPr lang="ru-RU" altLang="ru-RU" sz="1200" b="1" dirty="0">
                <a:latin typeface="Times New Roman" panose="02020603050405020304" pitchFamily="18" charset="0"/>
                <a:cs typeface="Times New Roman" pitchFamily="18" charset="0"/>
              </a:rPr>
              <a:t>09 </a:t>
            </a:r>
            <a:r>
              <a:rPr lang="ru-RU" altLang="ru-RU" sz="1200" b="1" dirty="0" err="1">
                <a:latin typeface="Times New Roman" panose="02020603050405020304" pitchFamily="18" charset="0"/>
                <a:cs typeface="Times New Roman" pitchFamily="18" charset="0"/>
              </a:rPr>
              <a:t>қаңтар</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10 </a:t>
            </a:r>
            <a:r>
              <a:rPr lang="ru-RU" altLang="ru-RU" sz="1200" b="1" dirty="0" err="1">
                <a:latin typeface="Times New Roman" panose="02020603050405020304" pitchFamily="18" charset="0"/>
                <a:cs typeface="Times New Roman" pitchFamily="18" charset="0"/>
              </a:rPr>
              <a:t>қаңтар</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hangingPunct="1">
              <a:defRPr/>
            </a:pPr>
            <a:endParaRPr lang="en-US" altLang="ru-RU" sz="1200" b="1" dirty="0">
              <a:latin typeface="Times New Roman" panose="02020603050405020304" pitchFamily="18" charset="0"/>
              <a:cs typeface="Times New Roman" pitchFamily="18" charset="0"/>
            </a:endParaRPr>
          </a:p>
          <a:p>
            <a:pPr indent="179388" algn="just" hangingPunct="1">
              <a:defRPr/>
            </a:pPr>
            <a:r>
              <a:rPr lang="kk-KZ" sz="1200" dirty="0">
                <a:solidFill>
                  <a:prstClr val="black"/>
                </a:solidFill>
                <a:latin typeface="Times New Roman" panose="02020603050405020304" pitchFamily="18" charset="0"/>
                <a:cs typeface="Times New Roman" pitchFamily="18" charset="0"/>
              </a:rPr>
              <a:t>Көшпелі б</a:t>
            </a:r>
            <a:r>
              <a:rPr lang="kk-KZ" sz="1100" dirty="0">
                <a:solidFill>
                  <a:prstClr val="black"/>
                </a:solidFill>
                <a:latin typeface="Times New Roman" panose="02020603050405020304" pitchFamily="18" charset="0"/>
                <a:cs typeface="Times New Roman" pitchFamily="18" charset="0"/>
              </a:rPr>
              <a:t>ұлтты</a:t>
            </a:r>
            <a:r>
              <a:rPr lang="ru-RU" sz="1100" dirty="0">
                <a:solidFill>
                  <a:prstClr val="black"/>
                </a:solidFill>
                <a:latin typeface="Times New Roman" panose="02020603050405020304" pitchFamily="18" charset="0"/>
                <a:cs typeface="Times New Roman" pitchFamily="18" charset="0"/>
              </a:rPr>
              <a:t>,</a:t>
            </a:r>
            <a:r>
              <a:rPr lang="kk-KZ" sz="1100" dirty="0">
                <a:solidFill>
                  <a:prstClr val="black"/>
                </a:solidFill>
                <a:latin typeface="Times New Roman" panose="02020603050405020304" pitchFamily="18" charset="0"/>
                <a:cs typeface="Times New Roman" pitchFamily="18" charset="0"/>
              </a:rPr>
              <a:t> жауын-шашынсыз. </a:t>
            </a:r>
            <a:r>
              <a:rPr lang="ru-RU" sz="1100" dirty="0" err="1">
                <a:solidFill>
                  <a:prstClr val="black"/>
                </a:solidFill>
                <a:latin typeface="Times New Roman" panose="02020603050405020304" pitchFamily="18" charset="0"/>
                <a:cs typeface="Times New Roman" pitchFamily="18" charset="0"/>
              </a:rPr>
              <a:t>Оңүстік</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бағыттан</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жел</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соғады</a:t>
            </a:r>
            <a:r>
              <a:rPr lang="ru-RU" sz="1100" dirty="0">
                <a:solidFill>
                  <a:prstClr val="black"/>
                </a:solidFill>
                <a:latin typeface="Times New Roman" panose="02020603050405020304" pitchFamily="18" charset="0"/>
                <a:cs typeface="Times New Roman" pitchFamily="18" charset="0"/>
              </a:rPr>
              <a:t>, </a:t>
            </a:r>
            <a:r>
              <a:rPr lang="kk-KZ" sz="1100" dirty="0">
                <a:solidFill>
                  <a:prstClr val="black"/>
                </a:solidFill>
                <a:latin typeface="Times New Roman" panose="02020603050405020304" pitchFamily="18" charset="0"/>
                <a:cs typeface="Times New Roman" pitchFamily="18" charset="0"/>
              </a:rPr>
              <a:t>күші 3-8 м/с.</a:t>
            </a:r>
            <a:r>
              <a:rPr lang="ru-RU" sz="1100" dirty="0">
                <a:solidFill>
                  <a:prstClr val="black"/>
                </a:solidFill>
                <a:latin typeface="Times New Roman" panose="02020603050405020304" pitchFamily="18" charset="0"/>
                <a:cs typeface="Times New Roman" pitchFamily="18" charset="0"/>
              </a:rPr>
              <a:t> А</a:t>
            </a:r>
            <a:r>
              <a:rPr lang="kk-KZ" sz="1100" dirty="0">
                <a:solidFill>
                  <a:prstClr val="black"/>
                </a:solidFill>
                <a:latin typeface="Times New Roman" panose="02020603050405020304" pitchFamily="18" charset="0"/>
                <a:cs typeface="Times New Roman" pitchFamily="18" charset="0"/>
              </a:rPr>
              <a:t>уа температурасы түнде 10-12, күндіз 3-5 </a:t>
            </a:r>
            <a:r>
              <a:rPr lang="" sz="1100" dirty="0">
                <a:solidFill>
                  <a:prstClr val="black"/>
                </a:solidFill>
                <a:latin typeface="Times New Roman" panose="02020603050405020304" pitchFamily="18" charset="0"/>
                <a:cs typeface="Times New Roman" pitchFamily="18" charset="0"/>
              </a:rPr>
              <a:t>градус </a:t>
            </a:r>
            <a:r>
              <a:rPr lang="kk-KZ" sz="1100" dirty="0">
                <a:solidFill>
                  <a:prstClr val="black"/>
                </a:solidFill>
                <a:latin typeface="Times New Roman" panose="02020603050405020304" pitchFamily="18" charset="0"/>
                <a:cs typeface="Times New Roman" pitchFamily="18" charset="0"/>
              </a:rPr>
              <a:t>аяз</a:t>
            </a:r>
            <a:r>
              <a:rPr lang="" sz="1100" dirty="0">
                <a:solidFill>
                  <a:prstClr val="black"/>
                </a:solidFill>
                <a:latin typeface="Times New Roman" panose="02020603050405020304" pitchFamily="18" charset="0"/>
                <a:cs typeface="Times New Roman" pitchFamily="18" charset="0"/>
              </a:rPr>
              <a:t>. </a:t>
            </a:r>
            <a:endParaRPr lang="kk-KZ" sz="1100" dirty="0">
              <a:solidFill>
                <a:prstClr val="black"/>
              </a:solidFill>
              <a:latin typeface="Times New Roman" panose="02020603050405020304" pitchFamily="18" charset="0"/>
              <a:cs typeface="Times New Roman" pitchFamily="18" charset="0"/>
            </a:endParaRPr>
          </a:p>
          <a:p>
            <a:pPr indent="179388" algn="just" hangingPunct="1">
              <a:defRPr/>
            </a:pPr>
            <a:endParaRPr lang="ru-RU" altLang="ru-RU" sz="1200" b="1" dirty="0">
              <a:solidFill>
                <a:prstClr val="black"/>
              </a:solidFill>
              <a:latin typeface="Times New Roman" panose="02020603050405020304" pitchFamily="18" charset="0"/>
              <a:cs typeface="Times New Roman" pitchFamily="18" charset="0"/>
            </a:endParaRPr>
          </a:p>
          <a:p>
            <a:pPr indent="355600" algn="ctr" hangingPunct="1">
              <a:defRPr/>
            </a:pPr>
            <a:r>
              <a:rPr lang="ru-RU" altLang="ru-RU" sz="1200" b="1" dirty="0">
                <a:latin typeface="Times New Roman" panose="02020603050405020304" pitchFamily="18" charset="0"/>
                <a:cs typeface="Times New Roman" pitchFamily="18" charset="0"/>
              </a:rPr>
              <a:t>2026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11 </a:t>
            </a:r>
            <a:r>
              <a:rPr lang="ru-RU" altLang="ru-RU" sz="1200" b="1" dirty="0" err="1">
                <a:latin typeface="Times New Roman" panose="02020603050405020304" pitchFamily="18" charset="0"/>
                <a:cs typeface="Times New Roman" pitchFamily="18" charset="0"/>
              </a:rPr>
              <a:t>қантар</a:t>
            </a:r>
            <a:r>
              <a:rPr lang="kk-KZ" altLang="ru-RU" sz="1200" b="1" dirty="0">
                <a:latin typeface="Times New Roman" panose="02020603050405020304" pitchFamily="18" charset="0"/>
                <a:cs typeface="Times New Roman" pitchFamily="18" charset="0"/>
              </a:rPr>
              <a:t>ға</a:t>
            </a:r>
          </a:p>
          <a:p>
            <a:pPr indent="177800" algn="ctr" hangingPunct="1">
              <a:defRPr/>
            </a:pPr>
            <a:r>
              <a:rPr lang="kk-KZ" altLang="ru-RU" sz="1200" b="1" dirty="0">
                <a:latin typeface="Times New Roman" panose="02020603050405020304" pitchFamily="18" charset="0"/>
                <a:cs typeface="Times New Roman" pitchFamily="18" charset="0"/>
              </a:rPr>
              <a:t>10 қаңтар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11 </a:t>
            </a:r>
            <a:r>
              <a:rPr lang="ru-RU" altLang="ru-RU" sz="1200" b="1" dirty="0" err="1">
                <a:latin typeface="Times New Roman" panose="02020603050405020304" pitchFamily="18" charset="0"/>
                <a:cs typeface="Times New Roman" pitchFamily="18" charset="0"/>
              </a:rPr>
              <a:t>қантар</a:t>
            </a:r>
            <a:r>
              <a:rPr lang="ru-RU" alt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hangingPunct="1">
              <a:defRPr/>
            </a:pPr>
            <a:r>
              <a:rPr lang="kk-KZ" sz="1100" dirty="0">
                <a:solidFill>
                  <a:prstClr val="black"/>
                </a:solidFill>
                <a:latin typeface="Times New Roman" panose="02020603050405020304" pitchFamily="18" charset="0"/>
                <a:cs typeface="Times New Roman" pitchFamily="18" charset="0"/>
              </a:rPr>
              <a:t>Көшпелі бұлтты, жауын-шашынсыз. Оңтүстік-шығыстан оңтүстік-батысқа ауысатын желдің күші 2-7 м/с.</a:t>
            </a:r>
            <a:r>
              <a:rPr lang="ru-RU" sz="1100" dirty="0">
                <a:solidFill>
                  <a:prstClr val="black"/>
                </a:solidFill>
                <a:latin typeface="Times New Roman" panose="02020603050405020304" pitchFamily="18" charset="0"/>
                <a:cs typeface="Times New Roman" pitchFamily="18" charset="0"/>
              </a:rPr>
              <a:t> А</a:t>
            </a:r>
            <a:r>
              <a:rPr lang="kk-KZ" sz="1100" dirty="0">
                <a:solidFill>
                  <a:prstClr val="black"/>
                </a:solidFill>
                <a:latin typeface="Times New Roman" panose="02020603050405020304" pitchFamily="18" charset="0"/>
                <a:cs typeface="Times New Roman" pitchFamily="18" charset="0"/>
              </a:rPr>
              <a:t>уа температурасы 9-11 </a:t>
            </a:r>
            <a:r>
              <a:rPr lang="" sz="1100" dirty="0">
                <a:solidFill>
                  <a:prstClr val="black"/>
                </a:solidFill>
                <a:latin typeface="Times New Roman" panose="02020603050405020304" pitchFamily="18" charset="0"/>
                <a:cs typeface="Times New Roman" pitchFamily="18" charset="0"/>
              </a:rPr>
              <a:t>градус </a:t>
            </a:r>
            <a:r>
              <a:rPr lang="kk-KZ" sz="1100" dirty="0">
                <a:solidFill>
                  <a:prstClr val="black"/>
                </a:solidFill>
                <a:latin typeface="Times New Roman" panose="02020603050405020304" pitchFamily="18" charset="0"/>
                <a:cs typeface="Times New Roman" pitchFamily="18" charset="0"/>
              </a:rPr>
              <a:t>аяз</a:t>
            </a:r>
            <a:r>
              <a:rPr lang="" sz="1100" dirty="0">
                <a:solidFill>
                  <a:prstClr val="black"/>
                </a:solidFill>
                <a:latin typeface="Times New Roman" panose="02020603050405020304" pitchFamily="18" charset="0"/>
                <a:cs typeface="Times New Roman" pitchFamily="18" charset="0"/>
              </a:rPr>
              <a:t>. </a:t>
            </a:r>
            <a:endParaRPr lang="kk-KZ" sz="11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257458477"/>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23</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123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49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1533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141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37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kk-KZ" dirty="0"/>
              <a:t>6</a:t>
            </a:r>
            <a:r>
              <a:rPr dirty="0"/>
              <a:t> </a:t>
            </a:r>
            <a:r>
              <a:rPr dirty="0" err="1"/>
              <a:t>жылғы</a:t>
            </a:r>
            <a:r>
              <a:rPr dirty="0"/>
              <a:t> </a:t>
            </a:r>
            <a:r>
              <a:rPr lang="ru-RU" altLang="ru-RU" sz="1200" b="1" dirty="0">
                <a:latin typeface="Times New Roman" panose="02020603050405020304" pitchFamily="18" charset="0"/>
                <a:cs typeface="Times New Roman" pitchFamily="18" charset="0"/>
              </a:rPr>
              <a:t>09 </a:t>
            </a:r>
            <a:r>
              <a:rPr lang="ru-RU" altLang="ru-RU" sz="1200" b="1" dirty="0" err="1">
                <a:latin typeface="Times New Roman" panose="02020603050405020304" pitchFamily="18" charset="0"/>
                <a:cs typeface="Times New Roman" pitchFamily="18" charset="0"/>
              </a:rPr>
              <a:t>қаңтар</a:t>
            </a:r>
            <a:r>
              <a:rPr lang="ru-RU" altLang="ru-RU" sz="1200" b="1" dirty="0">
                <a:latin typeface="Times New Roman" panose="02020603050405020304" pitchFamily="18" charset="0"/>
                <a:cs typeface="Times New Roman" pitchFamily="18" charset="0"/>
              </a:rPr>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73637" y="2583878"/>
            <a:ext cx="4679950" cy="1015659"/>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ru-RU" sz="1200" dirty="0"/>
              <a:t>     10 </a:t>
            </a:r>
            <a:r>
              <a:rPr lang="ru-RU" sz="1200" dirty="0" err="1"/>
              <a:t>қаңтарда</a:t>
            </a:r>
            <a:r>
              <a:rPr lang="ru-RU" sz="1200" dirty="0"/>
              <a:t> </a:t>
            </a:r>
            <a:r>
              <a:rPr lang="ru-RU" sz="1200" b="1" dirty="0">
                <a:latin typeface="Times New Roman" pitchFamily="18" charset="0"/>
                <a:cs typeface="Times New Roman" pitchFamily="18" charset="0"/>
              </a:rPr>
              <a:t> </a:t>
            </a:r>
            <a:r>
              <a:rPr lang="ru-RU" sz="1200" dirty="0" err="1"/>
              <a:t>метеорологиялық</a:t>
            </a:r>
            <a:r>
              <a:rPr lang="ru-RU" sz="1200" dirty="0"/>
              <a:t> </a:t>
            </a:r>
            <a:r>
              <a:rPr lang="ru-RU" sz="1200" dirty="0" err="1"/>
              <a:t>жағдайлар</a:t>
            </a:r>
            <a:r>
              <a:rPr lang="ru-RU" sz="1200" dirty="0"/>
              <a:t> </a:t>
            </a:r>
            <a:r>
              <a:rPr lang="ru-RU" sz="1200" dirty="0" err="1"/>
              <a:t>қала</a:t>
            </a:r>
            <a:r>
              <a:rPr lang="ru-RU" sz="1200" dirty="0"/>
              <a:t> </a:t>
            </a:r>
            <a:r>
              <a:rPr lang="ru-RU" sz="1200" dirty="0" err="1"/>
              <a:t>атмосферасында</a:t>
            </a:r>
            <a:r>
              <a:rPr lang="ru-RU" sz="1200" dirty="0"/>
              <a:t> </a:t>
            </a:r>
            <a:r>
              <a:rPr lang="ru-RU" sz="1200" dirty="0" err="1"/>
              <a:t>ластаушы</a:t>
            </a:r>
            <a:r>
              <a:rPr lang="ru-RU" sz="1200" dirty="0"/>
              <a:t> </a:t>
            </a:r>
            <a:r>
              <a:rPr lang="ru-RU" sz="1200" dirty="0" err="1"/>
              <a:t>заттардың</a:t>
            </a:r>
            <a:r>
              <a:rPr lang="ru-RU" sz="1200" b="1" dirty="0"/>
              <a:t> </a:t>
            </a:r>
            <a:r>
              <a:rPr lang="ru-RU" sz="1200" b="1" dirty="0" err="1">
                <a:latin typeface="Times New Roman" pitchFamily="18" charset="0"/>
                <a:cs typeface="Times New Roman" pitchFamily="18" charset="0"/>
              </a:rPr>
              <a:t>жиналуына</a:t>
            </a:r>
            <a:r>
              <a:rPr lang="ru-RU" sz="1200" b="1" dirty="0"/>
              <a:t> </a:t>
            </a:r>
            <a:r>
              <a:rPr lang="ru-RU" sz="1200" dirty="0" err="1"/>
              <a:t>ықпал</a:t>
            </a:r>
            <a:r>
              <a:rPr lang="ru-RU" sz="1200" dirty="0"/>
              <a:t> </a:t>
            </a:r>
            <a:r>
              <a:rPr lang="ru-RU" sz="1200" dirty="0" err="1"/>
              <a:t>етеді</a:t>
            </a:r>
            <a:r>
              <a:rPr lang="ru-RU" sz="1200" dirty="0"/>
              <a:t>. </a:t>
            </a:r>
          </a:p>
          <a:p>
            <a:pPr algn="just">
              <a:defRPr sz="1200">
                <a:latin typeface="Times New Roman"/>
                <a:ea typeface="Times New Roman"/>
                <a:cs typeface="Times New Roman"/>
                <a:sym typeface="Times New Roman"/>
              </a:defRPr>
            </a:pPr>
            <a:r>
              <a:rPr lang="ru-RU" sz="1200" dirty="0"/>
              <a:t>      </a:t>
            </a:r>
            <a:r>
              <a:rPr lang="ru-RU" sz="1200" dirty="0" err="1"/>
              <a:t>Жалпы</a:t>
            </a:r>
            <a:r>
              <a:rPr lang="ru-RU" sz="1200" dirty="0"/>
              <a:t> </a:t>
            </a:r>
            <a:r>
              <a:rPr lang="ru-RU" sz="1200" dirty="0" err="1"/>
              <a:t>қала</a:t>
            </a:r>
            <a:r>
              <a:rPr lang="ru-RU" sz="1200" dirty="0"/>
              <a:t> </a:t>
            </a:r>
            <a:r>
              <a:rPr lang="ru-RU" sz="1200" dirty="0" err="1"/>
              <a:t>бойынша</a:t>
            </a:r>
            <a:r>
              <a:rPr lang="ru-RU" sz="1200" dirty="0"/>
              <a:t> </a:t>
            </a:r>
            <a:r>
              <a:rPr lang="ru-RU" sz="1200" dirty="0" err="1"/>
              <a:t>ауаның</a:t>
            </a:r>
            <a:r>
              <a:rPr lang="ru-RU" sz="1200" dirty="0"/>
              <a:t> </a:t>
            </a:r>
            <a:r>
              <a:rPr lang="ru-RU" sz="1200" dirty="0" err="1"/>
              <a:t>ластану</a:t>
            </a:r>
            <a:r>
              <a:rPr lang="ru-RU" sz="1200" dirty="0"/>
              <a:t> </a:t>
            </a:r>
            <a:r>
              <a:rPr lang="ru-RU" sz="1200" dirty="0" err="1"/>
              <a:t>деңгейінің</a:t>
            </a:r>
            <a:r>
              <a:rPr lang="ru-RU" sz="1200" dirty="0"/>
              <a:t> </a:t>
            </a:r>
            <a:r>
              <a:rPr lang="ru-RU" sz="1200" b="1"/>
              <a:t>көтеріңкі </a:t>
            </a:r>
            <a:r>
              <a:rPr lang="ru-RU" sz="1200" dirty="0" err="1"/>
              <a:t>болуы</a:t>
            </a:r>
            <a:r>
              <a:rPr lang="ru-RU" sz="1200" dirty="0"/>
              <a:t> </a:t>
            </a:r>
            <a:r>
              <a:rPr lang="ru-RU" sz="1200" dirty="0" err="1"/>
              <a:t>күтілуде</a:t>
            </a:r>
            <a:r>
              <a:rPr lang="ru-RU" dirty="0"/>
              <a:t>.</a:t>
            </a:r>
          </a:p>
          <a:p>
            <a:pPr algn="just">
              <a:defRPr sz="1200">
                <a:latin typeface="Times New Roman"/>
                <a:ea typeface="Times New Roman"/>
                <a:cs typeface="Times New Roman"/>
                <a:sym typeface="Times New Roman"/>
              </a:defRPr>
            </a:pPr>
            <a:r>
              <a:rPr lang="ru-RU" dirty="0"/>
              <a:t>      </a:t>
            </a:r>
          </a:p>
        </p:txBody>
      </p:sp>
      <p:sp>
        <p:nvSpPr>
          <p:cNvPr id="13" name="TextBox 12">
            <a:extLst>
              <a:ext uri="{FF2B5EF4-FFF2-40B4-BE49-F238E27FC236}">
                <a16:creationId xmlns:a16="http://schemas.microsoft.com/office/drawing/2014/main" id="{BC6889AA-95F2-410E-B1F7-CAC58948B58C}"/>
              </a:ext>
            </a:extLst>
          </p:cNvPr>
          <p:cNvSpPr txBox="1"/>
          <p:nvPr/>
        </p:nvSpPr>
        <p:spPr>
          <a:xfrm>
            <a:off x="5004217" y="3404873"/>
            <a:ext cx="4680169" cy="261610"/>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116510" y="6167960"/>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Жолдыбай Н.</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87795585"/>
              </p:ext>
            </p:extLst>
          </p:nvPr>
        </p:nvGraphicFramePr>
        <p:xfrm>
          <a:off x="5116510" y="5385388"/>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3996</TotalTime>
  <Words>671</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363</cp:revision>
  <dcterms:modified xsi:type="dcterms:W3CDTF">2026-01-09T10:57:53Z</dcterms:modified>
</cp:coreProperties>
</file>