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614960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10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оңтүстік-шығыстан 6-11 м/с. Ауаның температурасы түнде 3-5 аяз, күндіз 4-6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оңтүстік-батыстан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 аяз-1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710798"/>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0263188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16936</TotalTime>
  <Words>544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4053</cp:revision>
  <cp:lastPrinted>2021-07-01T07:38:07Z</cp:lastPrinted>
  <dcterms:created xsi:type="dcterms:W3CDTF">2018-03-27T06:03:00Z</dcterms:created>
  <dcterms:modified xsi:type="dcterms:W3CDTF">2026-01-09T06:02:36Z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