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09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2056994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80520" cy="1708160"/>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10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09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10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050" dirty="0">
                <a:latin typeface="Times New Roman" pitchFamily="18" charset="0"/>
                <a:cs typeface="Times New Roman" pitchFamily="18" charset="0"/>
              </a:rPr>
              <a:t>Көшпелі бұлтты, жауын-шашынсыз. </a:t>
            </a:r>
            <a:r>
              <a:rPr lang="kk-KZ" sz="1050" dirty="0" smtClean="0">
                <a:latin typeface="Times New Roman" pitchFamily="18" charset="0"/>
                <a:cs typeface="Times New Roman" pitchFamily="18" charset="0"/>
              </a:rPr>
              <a:t>Түнде және таңертең тұман. Оңтүстік-батыстан </a:t>
            </a:r>
            <a:r>
              <a:rPr lang="kk-KZ" sz="1050" dirty="0">
                <a:latin typeface="Times New Roman" pitchFamily="18" charset="0"/>
                <a:cs typeface="Times New Roman" pitchFamily="18" charset="0"/>
              </a:rPr>
              <a:t>жел соғады, күші 9-14 м/с.</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түнде 11-13, </a:t>
            </a:r>
            <a:r>
              <a:rPr lang="kk-KZ" sz="1050">
                <a:latin typeface="Times New Roman" pitchFamily="18" charset="0"/>
                <a:cs typeface="Times New Roman" pitchFamily="18" charset="0"/>
              </a:rPr>
              <a:t>күндіз </a:t>
            </a:r>
            <a:r>
              <a:rPr lang="kk-KZ" sz="1050" smtClean="0">
                <a:latin typeface="Times New Roman" pitchFamily="18" charset="0"/>
                <a:cs typeface="Times New Roman" pitchFamily="18" charset="0"/>
              </a:rPr>
              <a:t> 8-10 </a:t>
            </a:r>
            <a:r>
              <a:rPr lang="kk-KZ" sz="1050" dirty="0">
                <a:latin typeface="Times New Roman" pitchFamily="18" charset="0"/>
                <a:cs typeface="Times New Roman" pitchFamily="18" charset="0"/>
              </a:rPr>
              <a:t>градус аяз.</a:t>
            </a:r>
          </a:p>
          <a:p>
            <a:pPr indent="182563" algn="ctr"/>
            <a:endParaRPr lang="ru-RU" altLang="ru-RU" sz="1050" b="1" dirty="0">
              <a:solidFill>
                <a:srgbClr val="000000"/>
              </a:solidFill>
              <a:latin typeface="Times New Roman" pitchFamily="18" charset="0"/>
              <a:cs typeface="Times New Roman" pitchFamily="18" charset="0"/>
            </a:endParaRPr>
          </a:p>
          <a:p>
            <a:pPr indent="182563"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11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10 </a:t>
            </a:r>
            <a:r>
              <a:rPr lang="kk-KZ" altLang="ru-RU" sz="1050" b="1" dirty="0">
                <a:solidFill>
                  <a:srgbClr val="000000"/>
                </a:solidFill>
                <a:latin typeface="Times New Roman" pitchFamily="18" charset="0"/>
                <a:cs typeface="Times New Roman" pitchFamily="18" charset="0"/>
              </a:rPr>
              <a:t>қаңтарға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11 </a:t>
            </a:r>
            <a:r>
              <a:rPr lang="kk-KZ" altLang="ru-RU" sz="1050" b="1" dirty="0">
                <a:solidFill>
                  <a:srgbClr val="000000"/>
                </a:solidFill>
                <a:latin typeface="Times New Roman" pitchFamily="18" charset="0"/>
                <a:cs typeface="Times New Roman" pitchFamily="18" charset="0"/>
              </a:rPr>
              <a:t>қаңтарға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tabLst>
                <a:tab pos="180975" algn="l"/>
              </a:tabLst>
            </a:pPr>
            <a:r>
              <a:rPr lang="kk-KZ" sz="1050" dirty="0">
                <a:latin typeface="Times New Roman" pitchFamily="18" charset="0"/>
                <a:cs typeface="Times New Roman" pitchFamily="18" charset="0"/>
              </a:rPr>
              <a:t>Көшпелі бұлтты, жауын-шашынсыз. Оңтүстік-шығыстан жел соғады, күші 9-14 м/с.</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13-15 градус аяз.</a:t>
            </a:r>
            <a:endParaRPr lang="ru-RU" altLang="en-US" sz="105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10</a:t>
            </a:r>
            <a:r>
              <a:rPr lang="ru-RU" altLang="ru-RU" sz="1100" dirty="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a:solidFill>
                  <a:schemeClr val="tx1"/>
                </a:solidFill>
                <a:latin typeface="Times New Roman" pitchFamily="18" charset="0"/>
                <a:cs typeface="Times New Roman" pitchFamily="18" charset="0"/>
              </a:rPr>
              <a:t>11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17734</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7406</cp:revision>
  <cp:lastPrinted>2021-07-01T03:56:27Z</cp:lastPrinted>
  <dcterms:created xsi:type="dcterms:W3CDTF">2018-03-27T06:03:00Z</dcterms:created>
  <dcterms:modified xsi:type="dcterms:W3CDTF">2026-01-09T06:42:17Z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