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2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059381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жаяу бұрқасын.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7-12, екпіні </a:t>
            </a:r>
            <a:r>
              <a:rPr lang="kk-KZ" sz="1200" dirty="0" smtClean="0">
                <a:solidFill>
                  <a:prstClr val="black"/>
                </a:solidFill>
                <a:latin typeface="Times New Roman" pitchFamily="18" charset="0"/>
                <a:cs typeface="Times New Roman" pitchFamily="18" charset="0"/>
              </a:rPr>
              <a:t>15-18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13-15</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3-5° аяз күтіледі.</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11 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itchFamily="18" charset="0"/>
                <a:cs typeface="Times New Roman" pitchFamily="18" charset="0"/>
              </a:rPr>
              <a:t>10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11</a:t>
            </a:r>
            <a:r>
              <a:rPr lang="kk-KZ" sz="1200" b="1" dirty="0">
                <a:latin typeface="Times New Roman" panose="02020603050405020304" pitchFamily="18" charset="0"/>
                <a:cs typeface="Times New Roman" panose="02020603050405020304" pitchFamily="18" charset="0"/>
              </a:rPr>
              <a:t> 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бұлтты, жауын-шашынсыз. Жел оңтүстік-шығыстан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77800" algn="just"/>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92160" y="24241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kk-KZ" sz="1200" dirty="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92160" y="338557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90308334"/>
              </p:ext>
            </p:extLst>
          </p:nvPr>
        </p:nvGraphicFramePr>
        <p:xfrm>
          <a:off x="4936914" y="4289307"/>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19450</TotalTime>
  <Words>576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3936</cp:revision>
  <cp:lastPrinted>2021-07-01T03:56:27Z</cp:lastPrinted>
  <dcterms:created xsi:type="dcterms:W3CDTF">2018-03-27T06:03:00Z</dcterms:created>
  <dcterms:modified xsi:type="dcterms:W3CDTF">2026-01-09T07:23:06Z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