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8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6049362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№09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89820738"/>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795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10 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09 </a:t>
            </a:r>
            <a:r>
              <a:rPr lang="kk-KZ" altLang="ru-RU" sz="1100" b="1" dirty="0">
                <a:latin typeface="Times New Roman" panose="02020603050405020304" pitchFamily="18" charset="0"/>
                <a:cs typeface="Times New Roman" panose="02020603050405020304" pitchFamily="18" charset="0"/>
              </a:rPr>
              <a:t>қаңтар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10 </a:t>
            </a:r>
            <a:r>
              <a:rPr lang="ru-RU" altLang="ru-RU" sz="1100" b="1" dirty="0" err="1" smtClean="0">
                <a:latin typeface="Times New Roman" panose="02020603050405020304" pitchFamily="18" charset="0"/>
                <a:cs typeface="Times New Roman" panose="02020603050405020304" pitchFamily="18" charset="0"/>
              </a:rPr>
              <a:t>қаңтар</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қар, жаяу бұрқасын, көктайғақ, күндіз жауын-шашын, көктайғақ</a:t>
            </a:r>
            <a:r>
              <a:rPr lang="kk-KZ" sz="1100" dirty="0">
                <a:latin typeface="Times New Roman" pitchFamily="18" charset="0"/>
                <a:cs typeface="Times New Roman" pitchFamily="18" charset="0"/>
              </a:rPr>
              <a:t>.</a:t>
            </a:r>
            <a:r>
              <a:rPr lang="kk-KZ" sz="1100" dirty="0" smtClean="0">
                <a:latin typeface="Times New Roman" pitchFamily="18" charset="0"/>
                <a:cs typeface="Times New Roman" pitchFamily="18" charset="0"/>
              </a:rPr>
              <a:t> Түнде және таңертең тұман. </a:t>
            </a:r>
            <a:r>
              <a:rPr lang="kk-KZ" sz="1100" dirty="0">
                <a:latin typeface="Times New Roman" pitchFamily="18" charset="0"/>
                <a:cs typeface="Times New Roman" pitchFamily="18" charset="0"/>
              </a:rPr>
              <a:t>Жел оңтүстік-шығыстан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7-12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5-7, күндіз 3-5 градус аяз. </a:t>
            </a: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11 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10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11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қар, бұрқасын.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солтүстік-батыстан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7-12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6-8 </a:t>
            </a:r>
            <a:r>
              <a:rPr lang="kk-KZ" sz="1100" dirty="0">
                <a:latin typeface="Times New Roman" pitchFamily="18" charset="0"/>
                <a:cs typeface="Times New Roman" pitchFamily="18" charset="0"/>
              </a:rPr>
              <a:t>градус аяз</a:t>
            </a:r>
            <a:r>
              <a:rPr lang="kk-KZ" sz="1100" dirty="0" smtClean="0">
                <a:latin typeface="Times New Roman" pitchFamily="18" charset="0"/>
                <a:cs typeface="Times New Roman" pitchFamily="18" charset="0"/>
              </a:rPr>
              <a:t>. </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28950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10 қаңтар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11 қаңтар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төмендеуі</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37752</TotalTime>
  <Words>580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7116</cp:revision>
  <cp:lastPrinted>2021-07-01T03:56:27Z</cp:lastPrinted>
  <dcterms:created xsi:type="dcterms:W3CDTF">2018-03-27T06:03:00Z</dcterms:created>
  <dcterms:modified xsi:type="dcterms:W3CDTF">2026-01-09T07:28:07Z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