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732462"/>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09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430618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11591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10</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09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10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Оңтүстік-батыстан жел соғады, күші 7-12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11-13, күндіз 5-7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11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10</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11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Оңтүстік-батыстан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11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a:t>
            </a:r>
            <a:r>
              <a:rPr lang="ru-RU" sz="1100" b="1">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50337</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7218</cp:revision>
  <cp:lastPrinted>2025-07-15T07:11:11Z</cp:lastPrinted>
  <dcterms:created xsi:type="dcterms:W3CDTF">2018-03-27T06:03:00Z</dcterms:created>
  <dcterms:modified xsi:type="dcterms:W3CDTF">2026-01-09T06:05:40Z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