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184378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3996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южных направлений 9-14 м/с. Температура воздуха ночью 15-17,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11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метель, гололед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 9-14, днем 15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3-5 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003075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26259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4062</cp:revision>
  <cp:lastPrinted>2021-07-01T03:56:27Z</cp:lastPrinted>
  <dcterms:created xsi:type="dcterms:W3CDTF">2018-03-27T06:03:00Z</dcterms:created>
  <dcterms:modified xsi:type="dcterms:W3CDTF">2026-01-10T06:09:35Z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